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1632" r:id="rId2"/>
    <p:sldId id="257" r:id="rId3"/>
    <p:sldId id="1633" r:id="rId4"/>
    <p:sldId id="259" r:id="rId5"/>
    <p:sldId id="260" r:id="rId6"/>
    <p:sldId id="1634" r:id="rId7"/>
    <p:sldId id="1641" r:id="rId8"/>
    <p:sldId id="1639" r:id="rId9"/>
    <p:sldId id="1640" r:id="rId10"/>
    <p:sldId id="1642" r:id="rId11"/>
    <p:sldId id="1636" r:id="rId1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5" d="100"/>
          <a:sy n="85" d="100"/>
        </p:scale>
        <p:origin x="120"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normalizeH="0" baseline="0">
                <a:solidFill>
                  <a:sysClr val="windowText" lastClr="000000"/>
                </a:solidFill>
                <a:latin typeface="+mj-lt"/>
                <a:ea typeface="+mj-ea"/>
                <a:cs typeface="+mj-cs"/>
              </a:defRPr>
            </a:pPr>
            <a:r>
              <a:rPr lang="lt-LT" sz="1800" b="1" dirty="0">
                <a:solidFill>
                  <a:sysClr val="windowText" lastClr="000000"/>
                </a:solidFill>
              </a:rPr>
              <a:t>Rajono VGK mokiniams skirtų priežiūros priemonių skaičius</a:t>
            </a:r>
          </a:p>
        </c:rich>
      </c:tx>
      <c:overlay val="0"/>
      <c:spPr>
        <a:noFill/>
        <a:ln>
          <a:noFill/>
        </a:ln>
        <a:effectLst/>
      </c:spPr>
      <c:txPr>
        <a:bodyPr rot="0" spcFirstLastPara="1" vertOverflow="ellipsis" vert="horz" wrap="square" anchor="ctr" anchorCtr="1"/>
        <a:lstStyle/>
        <a:p>
          <a:pPr>
            <a:defRPr sz="1600" b="0" i="0" u="none" strike="noStrike" kern="1200" cap="none" spc="0" normalizeH="0" baseline="0">
              <a:solidFill>
                <a:sysClr val="windowText" lastClr="000000"/>
              </a:solidFill>
              <a:latin typeface="+mj-lt"/>
              <a:ea typeface="+mj-ea"/>
              <a:cs typeface="+mj-cs"/>
            </a:defRPr>
          </a:pPr>
          <a:endParaRPr lang="lt-L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Lapas1!$B$1</c:f>
              <c:strCache>
                <c:ptCount val="1"/>
                <c:pt idx="0">
                  <c:v>2020</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Skirta minimalios priežiūros priemonių</c:v>
                </c:pt>
                <c:pt idx="1">
                  <c:v>Skirta vidutinės priežiūros priemonių</c:v>
                </c:pt>
                <c:pt idx="2">
                  <c:v>Privalomas ikimokyklinis ugdymas </c:v>
                </c:pt>
                <c:pt idx="3">
                  <c:v>Koordinuotai  teikiamos paslaugos </c:v>
                </c:pt>
              </c:strCache>
            </c:strRef>
          </c:cat>
          <c:val>
            <c:numRef>
              <c:f>Lapas1!$B$2:$B$5</c:f>
              <c:numCache>
                <c:formatCode>General</c:formatCode>
                <c:ptCount val="4"/>
                <c:pt idx="0">
                  <c:v>0</c:v>
                </c:pt>
                <c:pt idx="1">
                  <c:v>1</c:v>
                </c:pt>
                <c:pt idx="2">
                  <c:v>0</c:v>
                </c:pt>
                <c:pt idx="3">
                  <c:v>2</c:v>
                </c:pt>
              </c:numCache>
            </c:numRef>
          </c:val>
          <c:extLst>
            <c:ext xmlns:c16="http://schemas.microsoft.com/office/drawing/2014/chart" uri="{C3380CC4-5D6E-409C-BE32-E72D297353CC}">
              <c16:uniqueId val="{00000000-5B84-41FE-B775-99D88FD699A0}"/>
            </c:ext>
          </c:extLst>
        </c:ser>
        <c:ser>
          <c:idx val="1"/>
          <c:order val="1"/>
          <c:tx>
            <c:strRef>
              <c:f>Lapas1!$C$1</c:f>
              <c:strCache>
                <c:ptCount val="1"/>
                <c:pt idx="0">
                  <c:v>2021</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Skirta minimalios priežiūros priemonių</c:v>
                </c:pt>
                <c:pt idx="1">
                  <c:v>Skirta vidutinės priežiūros priemonių</c:v>
                </c:pt>
                <c:pt idx="2">
                  <c:v>Privalomas ikimokyklinis ugdymas </c:v>
                </c:pt>
                <c:pt idx="3">
                  <c:v>Koordinuotai  teikiamos paslaugos </c:v>
                </c:pt>
              </c:strCache>
            </c:strRef>
          </c:cat>
          <c:val>
            <c:numRef>
              <c:f>Lapas1!$C$2:$C$5</c:f>
              <c:numCache>
                <c:formatCode>General</c:formatCode>
                <c:ptCount val="4"/>
                <c:pt idx="0">
                  <c:v>4</c:v>
                </c:pt>
                <c:pt idx="1">
                  <c:v>0</c:v>
                </c:pt>
                <c:pt idx="2">
                  <c:v>8</c:v>
                </c:pt>
                <c:pt idx="3">
                  <c:v>2</c:v>
                </c:pt>
              </c:numCache>
            </c:numRef>
          </c:val>
          <c:extLst>
            <c:ext xmlns:c16="http://schemas.microsoft.com/office/drawing/2014/chart" uri="{C3380CC4-5D6E-409C-BE32-E72D297353CC}">
              <c16:uniqueId val="{00000001-5B84-41FE-B775-99D88FD699A0}"/>
            </c:ext>
          </c:extLst>
        </c:ser>
        <c:ser>
          <c:idx val="2"/>
          <c:order val="2"/>
          <c:tx>
            <c:strRef>
              <c:f>Lapas1!$D$1</c:f>
              <c:strCache>
                <c:ptCount val="1"/>
                <c:pt idx="0">
                  <c:v>2022</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Skirta minimalios priežiūros priemonių</c:v>
                </c:pt>
                <c:pt idx="1">
                  <c:v>Skirta vidutinės priežiūros priemonių</c:v>
                </c:pt>
                <c:pt idx="2">
                  <c:v>Privalomas ikimokyklinis ugdymas </c:v>
                </c:pt>
                <c:pt idx="3">
                  <c:v>Koordinuotai  teikiamos paslaugos </c:v>
                </c:pt>
              </c:strCache>
            </c:strRef>
          </c:cat>
          <c:val>
            <c:numRef>
              <c:f>Lapas1!$D$2:$D$5</c:f>
              <c:numCache>
                <c:formatCode>General</c:formatCode>
                <c:ptCount val="4"/>
                <c:pt idx="0">
                  <c:v>7</c:v>
                </c:pt>
                <c:pt idx="1">
                  <c:v>0</c:v>
                </c:pt>
                <c:pt idx="2">
                  <c:v>10</c:v>
                </c:pt>
                <c:pt idx="3">
                  <c:v>7</c:v>
                </c:pt>
              </c:numCache>
            </c:numRef>
          </c:val>
          <c:extLst>
            <c:ext xmlns:c16="http://schemas.microsoft.com/office/drawing/2014/chart" uri="{C3380CC4-5D6E-409C-BE32-E72D297353CC}">
              <c16:uniqueId val="{00000002-5B84-41FE-B775-99D88FD699A0}"/>
            </c:ext>
          </c:extLst>
        </c:ser>
        <c:ser>
          <c:idx val="3"/>
          <c:order val="3"/>
          <c:tx>
            <c:strRef>
              <c:f>Lapas1!$E$1</c:f>
              <c:strCache>
                <c:ptCount val="1"/>
                <c:pt idx="0">
                  <c:v>2023</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Lapas1!$A$2:$A$5</c:f>
              <c:strCache>
                <c:ptCount val="4"/>
                <c:pt idx="0">
                  <c:v>Skirta minimalios priežiūros priemonių</c:v>
                </c:pt>
                <c:pt idx="1">
                  <c:v>Skirta vidutinės priežiūros priemonių</c:v>
                </c:pt>
                <c:pt idx="2">
                  <c:v>Privalomas ikimokyklinis ugdymas </c:v>
                </c:pt>
                <c:pt idx="3">
                  <c:v>Koordinuotai  teikiamos paslaugos </c:v>
                </c:pt>
              </c:strCache>
            </c:strRef>
          </c:cat>
          <c:val>
            <c:numRef>
              <c:f>Lapas1!$E$2:$E$5</c:f>
              <c:numCache>
                <c:formatCode>General</c:formatCode>
                <c:ptCount val="4"/>
                <c:pt idx="0">
                  <c:v>8</c:v>
                </c:pt>
                <c:pt idx="1">
                  <c:v>1</c:v>
                </c:pt>
                <c:pt idx="2">
                  <c:v>8</c:v>
                </c:pt>
                <c:pt idx="3">
                  <c:v>1</c:v>
                </c:pt>
              </c:numCache>
            </c:numRef>
          </c:val>
          <c:extLst>
            <c:ext xmlns:c16="http://schemas.microsoft.com/office/drawing/2014/chart" uri="{C3380CC4-5D6E-409C-BE32-E72D297353CC}">
              <c16:uniqueId val="{00000003-5B84-41FE-B775-99D88FD699A0}"/>
            </c:ext>
          </c:extLst>
        </c:ser>
        <c:dLbls>
          <c:showLegendKey val="0"/>
          <c:showVal val="1"/>
          <c:showCatName val="0"/>
          <c:showSerName val="0"/>
          <c:showPercent val="0"/>
          <c:showBubbleSize val="0"/>
        </c:dLbls>
        <c:gapWidth val="150"/>
        <c:shape val="box"/>
        <c:axId val="132243840"/>
        <c:axId val="132245376"/>
        <c:axId val="0"/>
      </c:bar3DChart>
      <c:catAx>
        <c:axId val="132243840"/>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normalizeH="0" baseline="0">
                <a:solidFill>
                  <a:sysClr val="windowText" lastClr="000000"/>
                </a:solidFill>
                <a:latin typeface="+mn-lt"/>
                <a:ea typeface="+mn-ea"/>
                <a:cs typeface="+mn-cs"/>
              </a:defRPr>
            </a:pPr>
            <a:endParaRPr lang="lt-LT"/>
          </a:p>
        </c:txPr>
        <c:crossAx val="132245376"/>
        <c:crosses val="autoZero"/>
        <c:auto val="1"/>
        <c:lblAlgn val="ctr"/>
        <c:lblOffset val="100"/>
        <c:noMultiLvlLbl val="0"/>
      </c:catAx>
      <c:valAx>
        <c:axId val="1322453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32243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spc="0" normalizeH="0" baseline="0">
                <a:solidFill>
                  <a:schemeClr val="tx1">
                    <a:lumMod val="65000"/>
                    <a:lumOff val="35000"/>
                  </a:schemeClr>
                </a:solidFill>
                <a:latin typeface="+mj-lt"/>
                <a:ea typeface="+mj-ea"/>
                <a:cs typeface="+mj-cs"/>
              </a:defRPr>
            </a:pPr>
            <a:r>
              <a:rPr lang="lt-LT" sz="1800" b="1"/>
              <a:t>ANK ir BK pažeidimų skaičius </a:t>
            </a:r>
          </a:p>
        </c:rich>
      </c:tx>
      <c:overlay val="0"/>
      <c:spPr>
        <a:noFill/>
        <a:ln>
          <a:noFill/>
        </a:ln>
        <a:effectLst/>
      </c:spPr>
      <c:txPr>
        <a:bodyPr rot="0" spcFirstLastPara="1" vertOverflow="ellipsis" vert="horz" wrap="square" anchor="ctr" anchorCtr="1"/>
        <a:lstStyle/>
        <a:p>
          <a:pPr>
            <a:defRPr sz="1800" b="1" i="0" u="none" strike="noStrike" kern="1200" cap="none" spc="0" normalizeH="0" baseline="0">
              <a:solidFill>
                <a:schemeClr val="tx1">
                  <a:lumMod val="65000"/>
                  <a:lumOff val="35000"/>
                </a:schemeClr>
              </a:solidFill>
              <a:latin typeface="+mj-lt"/>
              <a:ea typeface="+mj-ea"/>
              <a:cs typeface="+mj-cs"/>
            </a:defRPr>
          </a:pPr>
          <a:endParaRPr lang="lt-L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Lapas1!$B$1</c:f>
              <c:strCache>
                <c:ptCount val="1"/>
                <c:pt idx="0">
                  <c:v>2020</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Lapas1!$A$2:$A$4</c:f>
              <c:strCache>
                <c:ptCount val="3"/>
                <c:pt idx="0">
                  <c:v>BK pažeidimai</c:v>
                </c:pt>
                <c:pt idx="1">
                  <c:v>ANK pažeidimai</c:v>
                </c:pt>
                <c:pt idx="2">
                  <c:v>Viso</c:v>
                </c:pt>
              </c:strCache>
            </c:strRef>
          </c:cat>
          <c:val>
            <c:numRef>
              <c:f>Lapas1!$B$2:$B$4</c:f>
              <c:numCache>
                <c:formatCode>General</c:formatCode>
                <c:ptCount val="3"/>
                <c:pt idx="0">
                  <c:v>3</c:v>
                </c:pt>
                <c:pt idx="1">
                  <c:v>100</c:v>
                </c:pt>
                <c:pt idx="2">
                  <c:v>103</c:v>
                </c:pt>
              </c:numCache>
            </c:numRef>
          </c:val>
          <c:extLst>
            <c:ext xmlns:c16="http://schemas.microsoft.com/office/drawing/2014/chart" uri="{C3380CC4-5D6E-409C-BE32-E72D297353CC}">
              <c16:uniqueId val="{00000000-3E1C-4055-9895-705AF423FBA2}"/>
            </c:ext>
          </c:extLst>
        </c:ser>
        <c:ser>
          <c:idx val="1"/>
          <c:order val="1"/>
          <c:tx>
            <c:strRef>
              <c:f>Lapas1!$C$1</c:f>
              <c:strCache>
                <c:ptCount val="1"/>
                <c:pt idx="0">
                  <c:v>2021</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Lapas1!$A$2:$A$4</c:f>
              <c:strCache>
                <c:ptCount val="3"/>
                <c:pt idx="0">
                  <c:v>BK pažeidimai</c:v>
                </c:pt>
                <c:pt idx="1">
                  <c:v>ANK pažeidimai</c:v>
                </c:pt>
                <c:pt idx="2">
                  <c:v>Viso</c:v>
                </c:pt>
              </c:strCache>
            </c:strRef>
          </c:cat>
          <c:val>
            <c:numRef>
              <c:f>Lapas1!$C$2:$C$4</c:f>
              <c:numCache>
                <c:formatCode>General</c:formatCode>
                <c:ptCount val="3"/>
                <c:pt idx="0">
                  <c:v>11</c:v>
                </c:pt>
                <c:pt idx="1">
                  <c:v>35</c:v>
                </c:pt>
                <c:pt idx="2">
                  <c:v>46</c:v>
                </c:pt>
              </c:numCache>
            </c:numRef>
          </c:val>
          <c:extLst>
            <c:ext xmlns:c16="http://schemas.microsoft.com/office/drawing/2014/chart" uri="{C3380CC4-5D6E-409C-BE32-E72D297353CC}">
              <c16:uniqueId val="{00000001-3E1C-4055-9895-705AF423FBA2}"/>
            </c:ext>
          </c:extLst>
        </c:ser>
        <c:ser>
          <c:idx val="3"/>
          <c:order val="2"/>
          <c:tx>
            <c:strRef>
              <c:f>Lapas1!$D$1</c:f>
              <c:strCache>
                <c:ptCount val="1"/>
                <c:pt idx="0">
                  <c:v>2022</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Lapas1!$A$2:$A$4</c:f>
              <c:strCache>
                <c:ptCount val="3"/>
                <c:pt idx="0">
                  <c:v>BK pažeidimai</c:v>
                </c:pt>
                <c:pt idx="1">
                  <c:v>ANK pažeidimai</c:v>
                </c:pt>
                <c:pt idx="2">
                  <c:v>Viso</c:v>
                </c:pt>
              </c:strCache>
            </c:strRef>
          </c:cat>
          <c:val>
            <c:numRef>
              <c:f>Lapas1!$D$2:$D$4</c:f>
              <c:numCache>
                <c:formatCode>General</c:formatCode>
                <c:ptCount val="3"/>
                <c:pt idx="0">
                  <c:v>14</c:v>
                </c:pt>
                <c:pt idx="1">
                  <c:v>50</c:v>
                </c:pt>
                <c:pt idx="2">
                  <c:v>64</c:v>
                </c:pt>
              </c:numCache>
            </c:numRef>
          </c:val>
          <c:extLst>
            <c:ext xmlns:c16="http://schemas.microsoft.com/office/drawing/2014/chart" uri="{C3380CC4-5D6E-409C-BE32-E72D297353CC}">
              <c16:uniqueId val="{00000002-3E1C-4055-9895-705AF423FBA2}"/>
            </c:ext>
          </c:extLst>
        </c:ser>
        <c:ser>
          <c:idx val="2"/>
          <c:order val="3"/>
          <c:tx>
            <c:strRef>
              <c:f>Lapas1!$E$1</c:f>
              <c:strCache>
                <c:ptCount val="1"/>
                <c:pt idx="0">
                  <c:v>2023</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Lapas1!$A$2:$A$4</c:f>
              <c:strCache>
                <c:ptCount val="3"/>
                <c:pt idx="0">
                  <c:v>BK pažeidimai</c:v>
                </c:pt>
                <c:pt idx="1">
                  <c:v>ANK pažeidimai</c:v>
                </c:pt>
                <c:pt idx="2">
                  <c:v>Viso</c:v>
                </c:pt>
              </c:strCache>
            </c:strRef>
          </c:cat>
          <c:val>
            <c:numRef>
              <c:f>Lapas1!$E$2:$E$4</c:f>
              <c:numCache>
                <c:formatCode>General</c:formatCode>
                <c:ptCount val="3"/>
                <c:pt idx="0">
                  <c:v>19</c:v>
                </c:pt>
                <c:pt idx="1">
                  <c:v>46</c:v>
                </c:pt>
                <c:pt idx="2">
                  <c:v>65</c:v>
                </c:pt>
              </c:numCache>
            </c:numRef>
          </c:val>
          <c:extLst>
            <c:ext xmlns:c16="http://schemas.microsoft.com/office/drawing/2014/chart" uri="{C3380CC4-5D6E-409C-BE32-E72D297353CC}">
              <c16:uniqueId val="{00000003-3E1C-4055-9895-705AF423FBA2}"/>
            </c:ext>
          </c:extLst>
        </c:ser>
        <c:dLbls>
          <c:showLegendKey val="0"/>
          <c:showVal val="0"/>
          <c:showCatName val="0"/>
          <c:showSerName val="0"/>
          <c:showPercent val="0"/>
          <c:showBubbleSize val="0"/>
        </c:dLbls>
        <c:gapWidth val="150"/>
        <c:shape val="box"/>
        <c:axId val="382848808"/>
        <c:axId val="382850448"/>
        <c:axId val="0"/>
      </c:bar3DChart>
      <c:catAx>
        <c:axId val="382848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lt-LT"/>
          </a:p>
        </c:txPr>
        <c:crossAx val="382850448"/>
        <c:crosses val="autoZero"/>
        <c:auto val="1"/>
        <c:lblAlgn val="ctr"/>
        <c:lblOffset val="100"/>
        <c:noMultiLvlLbl val="0"/>
      </c:catAx>
      <c:valAx>
        <c:axId val="3828504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382848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845472440944883"/>
          <c:y val="6.3492063492063489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pieChart>
        <c:varyColors val="1"/>
        <c:ser>
          <c:idx val="0"/>
          <c:order val="0"/>
          <c:tx>
            <c:strRef>
              <c:f>Lapas1!$B$1</c:f>
              <c:strCache>
                <c:ptCount val="1"/>
                <c:pt idx="0">
                  <c:v>Nepilnamečiai apsvaigę nuo alkoholio ar narkotinių medžiagų</c:v>
                </c:pt>
              </c:strCache>
            </c:strRef>
          </c:tx>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0B-4BC9-9C0A-99BA07EB5F0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0B-4BC9-9C0A-99BA07EB5F0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0B-4BC9-9C0A-99BA07EB5F0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0B-4BC9-9C0A-99BA07EB5F0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Lapas1!$A$2:$A$5</c:f>
              <c:numCache>
                <c:formatCode>General</c:formatCode>
                <c:ptCount val="4"/>
                <c:pt idx="0">
                  <c:v>2020</c:v>
                </c:pt>
                <c:pt idx="1">
                  <c:v>2021</c:v>
                </c:pt>
                <c:pt idx="2">
                  <c:v>2022</c:v>
                </c:pt>
                <c:pt idx="3">
                  <c:v>2023</c:v>
                </c:pt>
              </c:numCache>
            </c:numRef>
          </c:cat>
          <c:val>
            <c:numRef>
              <c:f>Lapas1!$B$2:$B$5</c:f>
              <c:numCache>
                <c:formatCode>General</c:formatCode>
                <c:ptCount val="4"/>
                <c:pt idx="0">
                  <c:v>4</c:v>
                </c:pt>
                <c:pt idx="1">
                  <c:v>8</c:v>
                </c:pt>
                <c:pt idx="2">
                  <c:v>22</c:v>
                </c:pt>
                <c:pt idx="3">
                  <c:v>18</c:v>
                </c:pt>
              </c:numCache>
            </c:numRef>
          </c:val>
          <c:extLst>
            <c:ext xmlns:c16="http://schemas.microsoft.com/office/drawing/2014/chart" uri="{C3380CC4-5D6E-409C-BE32-E72D297353CC}">
              <c16:uniqueId val="{00000008-5C0B-4BC9-9C0A-99BA07EB5F0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61BA4-D000-4907-9E3C-658BDB9F7711}" type="datetimeFigureOut">
              <a:rPr lang="lt-LT" smtClean="0"/>
              <a:t>2024-02-28</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30613-A0A5-435F-8718-C5EA8527D402}" type="slidenum">
              <a:rPr lang="lt-LT" smtClean="0"/>
              <a:t>‹#›</a:t>
            </a:fld>
            <a:endParaRPr lang="lt-LT"/>
          </a:p>
        </p:txBody>
      </p:sp>
    </p:spTree>
    <p:extLst>
      <p:ext uri="{BB962C8B-B14F-4D97-AF65-F5344CB8AC3E}">
        <p14:creationId xmlns:p14="http://schemas.microsoft.com/office/powerpoint/2010/main" val="125608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15405E0-7101-4110-A92F-BAD1EE8BBF66}"/>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4440A861-0806-404C-B8AE-DF5405399F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638A62C4-535E-41CE-A43E-5FC925827934}"/>
              </a:ext>
            </a:extLst>
          </p:cNvPr>
          <p:cNvSpPr>
            <a:spLocks noGrp="1"/>
          </p:cNvSpPr>
          <p:nvPr>
            <p:ph type="dt" sz="half" idx="10"/>
          </p:nvPr>
        </p:nvSpPr>
        <p:spPr/>
        <p:txBody>
          <a:bodyPr/>
          <a:lstStyle/>
          <a:p>
            <a:fld id="{7C1F8888-2D1C-4388-9414-8A8D54527C92}" type="datetimeFigureOut">
              <a:rPr lang="lt-LT" smtClean="0"/>
              <a:t>2024-02-28</a:t>
            </a:fld>
            <a:endParaRPr lang="lt-LT"/>
          </a:p>
        </p:txBody>
      </p:sp>
      <p:sp>
        <p:nvSpPr>
          <p:cNvPr id="5" name="Poraštės vietos rezervavimo ženklas 4">
            <a:extLst>
              <a:ext uri="{FF2B5EF4-FFF2-40B4-BE49-F238E27FC236}">
                <a16:creationId xmlns:a16="http://schemas.microsoft.com/office/drawing/2014/main" id="{7384B5F9-8A20-4979-912B-134B8F2EA40D}"/>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070A23AB-DF1F-4E08-B379-2F4B33B0BF0A}"/>
              </a:ext>
            </a:extLst>
          </p:cNvPr>
          <p:cNvSpPr>
            <a:spLocks noGrp="1"/>
          </p:cNvSpPr>
          <p:nvPr>
            <p:ph type="sldNum" sz="quarter" idx="12"/>
          </p:nvPr>
        </p:nvSpPr>
        <p:spPr/>
        <p:txBody>
          <a:bodyPr/>
          <a:lstStyle/>
          <a:p>
            <a:fld id="{E931EE05-DE9A-49B6-AF45-83217BB689FF}" type="slidenum">
              <a:rPr lang="lt-LT" smtClean="0"/>
              <a:t>‹#›</a:t>
            </a:fld>
            <a:endParaRPr lang="lt-LT"/>
          </a:p>
        </p:txBody>
      </p:sp>
    </p:spTree>
    <p:extLst>
      <p:ext uri="{BB962C8B-B14F-4D97-AF65-F5344CB8AC3E}">
        <p14:creationId xmlns:p14="http://schemas.microsoft.com/office/powerpoint/2010/main" val="2106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6016D60-7C32-4EB8-B882-D531A60B2B67}"/>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F735AF91-5EC3-4AA0-BAFF-D1DE4E9FE5A8}"/>
              </a:ext>
            </a:extLst>
          </p:cNvPr>
          <p:cNvSpPr>
            <a:spLocks noGrp="1"/>
          </p:cNvSpPr>
          <p:nvPr>
            <p:ph type="body" orient="vert" idx="1"/>
          </p:nvPr>
        </p:nvSpPr>
        <p:spPr/>
        <p:txBody>
          <a:bodyPr vert="eaVe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CC317306-C244-4E02-8555-E4BCB9B09DE9}"/>
              </a:ext>
            </a:extLst>
          </p:cNvPr>
          <p:cNvSpPr>
            <a:spLocks noGrp="1"/>
          </p:cNvSpPr>
          <p:nvPr>
            <p:ph type="dt" sz="half" idx="10"/>
          </p:nvPr>
        </p:nvSpPr>
        <p:spPr/>
        <p:txBody>
          <a:bodyPr/>
          <a:lstStyle/>
          <a:p>
            <a:fld id="{7C1F8888-2D1C-4388-9414-8A8D54527C92}" type="datetimeFigureOut">
              <a:rPr lang="lt-LT" smtClean="0"/>
              <a:t>2024-02-28</a:t>
            </a:fld>
            <a:endParaRPr lang="lt-LT"/>
          </a:p>
        </p:txBody>
      </p:sp>
      <p:sp>
        <p:nvSpPr>
          <p:cNvPr id="5" name="Poraštės vietos rezervavimo ženklas 4">
            <a:extLst>
              <a:ext uri="{FF2B5EF4-FFF2-40B4-BE49-F238E27FC236}">
                <a16:creationId xmlns:a16="http://schemas.microsoft.com/office/drawing/2014/main" id="{15741BEE-35B5-4D73-9099-63FB8EC56780}"/>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72F57B4E-507F-4BFE-9510-A5BF7CA506C4}"/>
              </a:ext>
            </a:extLst>
          </p:cNvPr>
          <p:cNvSpPr>
            <a:spLocks noGrp="1"/>
          </p:cNvSpPr>
          <p:nvPr>
            <p:ph type="sldNum" sz="quarter" idx="12"/>
          </p:nvPr>
        </p:nvSpPr>
        <p:spPr/>
        <p:txBody>
          <a:bodyPr/>
          <a:lstStyle/>
          <a:p>
            <a:fld id="{E931EE05-DE9A-49B6-AF45-83217BB689FF}" type="slidenum">
              <a:rPr lang="lt-LT" smtClean="0"/>
              <a:t>‹#›</a:t>
            </a:fld>
            <a:endParaRPr lang="lt-LT"/>
          </a:p>
        </p:txBody>
      </p:sp>
    </p:spTree>
    <p:extLst>
      <p:ext uri="{BB962C8B-B14F-4D97-AF65-F5344CB8AC3E}">
        <p14:creationId xmlns:p14="http://schemas.microsoft.com/office/powerpoint/2010/main" val="65912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D3B0904E-9B22-40E5-8346-C231C3493D8D}"/>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F8E3155C-5162-4545-A50C-7D5B50B8E73A}"/>
              </a:ext>
            </a:extLst>
          </p:cNvPr>
          <p:cNvSpPr>
            <a:spLocks noGrp="1"/>
          </p:cNvSpPr>
          <p:nvPr>
            <p:ph type="body" orient="vert" idx="1"/>
          </p:nvPr>
        </p:nvSpPr>
        <p:spPr>
          <a:xfrm>
            <a:off x="838200" y="365125"/>
            <a:ext cx="7734300" cy="5811838"/>
          </a:xfrm>
        </p:spPr>
        <p:txBody>
          <a:bodyPr vert="eaVe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EEC5B952-147C-4933-9108-605B9BBB18BB}"/>
              </a:ext>
            </a:extLst>
          </p:cNvPr>
          <p:cNvSpPr>
            <a:spLocks noGrp="1"/>
          </p:cNvSpPr>
          <p:nvPr>
            <p:ph type="dt" sz="half" idx="10"/>
          </p:nvPr>
        </p:nvSpPr>
        <p:spPr/>
        <p:txBody>
          <a:bodyPr/>
          <a:lstStyle/>
          <a:p>
            <a:fld id="{7C1F8888-2D1C-4388-9414-8A8D54527C92}" type="datetimeFigureOut">
              <a:rPr lang="lt-LT" smtClean="0"/>
              <a:t>2024-02-28</a:t>
            </a:fld>
            <a:endParaRPr lang="lt-LT"/>
          </a:p>
        </p:txBody>
      </p:sp>
      <p:sp>
        <p:nvSpPr>
          <p:cNvPr id="5" name="Poraštės vietos rezervavimo ženklas 4">
            <a:extLst>
              <a:ext uri="{FF2B5EF4-FFF2-40B4-BE49-F238E27FC236}">
                <a16:creationId xmlns:a16="http://schemas.microsoft.com/office/drawing/2014/main" id="{B2E12DD3-CD8C-499C-8DCA-007D74F5900E}"/>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14CC9E00-1480-4BC2-B8B7-78C3798CB0D4}"/>
              </a:ext>
            </a:extLst>
          </p:cNvPr>
          <p:cNvSpPr>
            <a:spLocks noGrp="1"/>
          </p:cNvSpPr>
          <p:nvPr>
            <p:ph type="sldNum" sz="quarter" idx="12"/>
          </p:nvPr>
        </p:nvSpPr>
        <p:spPr/>
        <p:txBody>
          <a:bodyPr/>
          <a:lstStyle/>
          <a:p>
            <a:fld id="{E931EE05-DE9A-49B6-AF45-83217BB689FF}" type="slidenum">
              <a:rPr lang="lt-LT" smtClean="0"/>
              <a:t>‹#›</a:t>
            </a:fld>
            <a:endParaRPr lang="lt-LT"/>
          </a:p>
        </p:txBody>
      </p:sp>
    </p:spTree>
    <p:extLst>
      <p:ext uri="{BB962C8B-B14F-4D97-AF65-F5344CB8AC3E}">
        <p14:creationId xmlns:p14="http://schemas.microsoft.com/office/powerpoint/2010/main" val="395477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CDF602D-6653-49A6-A8B0-D9334F8F259D}"/>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4D1EDCFF-19B1-4D24-BE21-CE52A0B970E3}"/>
              </a:ext>
            </a:extLst>
          </p:cNvPr>
          <p:cNvSpPr>
            <a:spLocks noGrp="1"/>
          </p:cNvSpPr>
          <p:nvPr>
            <p:ph idx="1"/>
          </p:nvPr>
        </p:nvSpPr>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E028E4DC-FF67-48DB-B685-68EFD3795A4F}"/>
              </a:ext>
            </a:extLst>
          </p:cNvPr>
          <p:cNvSpPr>
            <a:spLocks noGrp="1"/>
          </p:cNvSpPr>
          <p:nvPr>
            <p:ph type="dt" sz="half" idx="10"/>
          </p:nvPr>
        </p:nvSpPr>
        <p:spPr/>
        <p:txBody>
          <a:bodyPr/>
          <a:lstStyle/>
          <a:p>
            <a:fld id="{7C1F8888-2D1C-4388-9414-8A8D54527C92}" type="datetimeFigureOut">
              <a:rPr lang="lt-LT" smtClean="0"/>
              <a:t>2024-02-28</a:t>
            </a:fld>
            <a:endParaRPr lang="lt-LT"/>
          </a:p>
        </p:txBody>
      </p:sp>
      <p:sp>
        <p:nvSpPr>
          <p:cNvPr id="5" name="Poraštės vietos rezervavimo ženklas 4">
            <a:extLst>
              <a:ext uri="{FF2B5EF4-FFF2-40B4-BE49-F238E27FC236}">
                <a16:creationId xmlns:a16="http://schemas.microsoft.com/office/drawing/2014/main" id="{858B1C68-B089-4C41-AE23-AD11EF40CB14}"/>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90CCB7CB-754C-4A43-952D-F75DFA95908A}"/>
              </a:ext>
            </a:extLst>
          </p:cNvPr>
          <p:cNvSpPr>
            <a:spLocks noGrp="1"/>
          </p:cNvSpPr>
          <p:nvPr>
            <p:ph type="sldNum" sz="quarter" idx="12"/>
          </p:nvPr>
        </p:nvSpPr>
        <p:spPr/>
        <p:txBody>
          <a:bodyPr/>
          <a:lstStyle/>
          <a:p>
            <a:fld id="{E931EE05-DE9A-49B6-AF45-83217BB689FF}" type="slidenum">
              <a:rPr lang="lt-LT" smtClean="0"/>
              <a:t>‹#›</a:t>
            </a:fld>
            <a:endParaRPr lang="lt-LT"/>
          </a:p>
        </p:txBody>
      </p:sp>
    </p:spTree>
    <p:extLst>
      <p:ext uri="{BB962C8B-B14F-4D97-AF65-F5344CB8AC3E}">
        <p14:creationId xmlns:p14="http://schemas.microsoft.com/office/powerpoint/2010/main" val="225783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3C99613-09E9-4958-8F59-05EA50B821AB}"/>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1B9C804D-8A4A-46B8-AEDA-D9D75CD683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Redaguokite šablono teksto stilius</a:t>
            </a:r>
          </a:p>
        </p:txBody>
      </p:sp>
      <p:sp>
        <p:nvSpPr>
          <p:cNvPr id="4" name="Datos vietos rezervavimo ženklas 3">
            <a:extLst>
              <a:ext uri="{FF2B5EF4-FFF2-40B4-BE49-F238E27FC236}">
                <a16:creationId xmlns:a16="http://schemas.microsoft.com/office/drawing/2014/main" id="{C784E358-8935-46BF-974E-45A621DABF7D}"/>
              </a:ext>
            </a:extLst>
          </p:cNvPr>
          <p:cNvSpPr>
            <a:spLocks noGrp="1"/>
          </p:cNvSpPr>
          <p:nvPr>
            <p:ph type="dt" sz="half" idx="10"/>
          </p:nvPr>
        </p:nvSpPr>
        <p:spPr/>
        <p:txBody>
          <a:bodyPr/>
          <a:lstStyle/>
          <a:p>
            <a:fld id="{7C1F8888-2D1C-4388-9414-8A8D54527C92}" type="datetimeFigureOut">
              <a:rPr lang="lt-LT" smtClean="0"/>
              <a:t>2024-02-28</a:t>
            </a:fld>
            <a:endParaRPr lang="lt-LT"/>
          </a:p>
        </p:txBody>
      </p:sp>
      <p:sp>
        <p:nvSpPr>
          <p:cNvPr id="5" name="Poraštės vietos rezervavimo ženklas 4">
            <a:extLst>
              <a:ext uri="{FF2B5EF4-FFF2-40B4-BE49-F238E27FC236}">
                <a16:creationId xmlns:a16="http://schemas.microsoft.com/office/drawing/2014/main" id="{E7436511-A9F1-4F41-A7D1-9EAAD6617B56}"/>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085FD476-2AAA-41B4-94D6-21883EEAD82D}"/>
              </a:ext>
            </a:extLst>
          </p:cNvPr>
          <p:cNvSpPr>
            <a:spLocks noGrp="1"/>
          </p:cNvSpPr>
          <p:nvPr>
            <p:ph type="sldNum" sz="quarter" idx="12"/>
          </p:nvPr>
        </p:nvSpPr>
        <p:spPr/>
        <p:txBody>
          <a:bodyPr/>
          <a:lstStyle/>
          <a:p>
            <a:fld id="{E931EE05-DE9A-49B6-AF45-83217BB689FF}" type="slidenum">
              <a:rPr lang="lt-LT" smtClean="0"/>
              <a:t>‹#›</a:t>
            </a:fld>
            <a:endParaRPr lang="lt-LT"/>
          </a:p>
        </p:txBody>
      </p:sp>
    </p:spTree>
    <p:extLst>
      <p:ext uri="{BB962C8B-B14F-4D97-AF65-F5344CB8AC3E}">
        <p14:creationId xmlns:p14="http://schemas.microsoft.com/office/powerpoint/2010/main" val="408056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82B7BDD-BFC0-40ED-BD29-8A731DAFCBE1}"/>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4F903A2C-09A3-4E6F-9922-462B08CE8D98}"/>
              </a:ext>
            </a:extLst>
          </p:cNvPr>
          <p:cNvSpPr>
            <a:spLocks noGrp="1"/>
          </p:cNvSpPr>
          <p:nvPr>
            <p:ph sz="half" idx="1"/>
          </p:nvPr>
        </p:nvSpPr>
        <p:spPr>
          <a:xfrm>
            <a:off x="838200" y="1825625"/>
            <a:ext cx="5181600" cy="435133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F859D928-1372-4ED1-B27C-ABF6346AFADB}"/>
              </a:ext>
            </a:extLst>
          </p:cNvPr>
          <p:cNvSpPr>
            <a:spLocks noGrp="1"/>
          </p:cNvSpPr>
          <p:nvPr>
            <p:ph sz="half" idx="2"/>
          </p:nvPr>
        </p:nvSpPr>
        <p:spPr>
          <a:xfrm>
            <a:off x="6172200" y="1825625"/>
            <a:ext cx="5181600" cy="435133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1BDC4DD5-EEF4-49D5-BA3E-2B9E64E080B1}"/>
              </a:ext>
            </a:extLst>
          </p:cNvPr>
          <p:cNvSpPr>
            <a:spLocks noGrp="1"/>
          </p:cNvSpPr>
          <p:nvPr>
            <p:ph type="dt" sz="half" idx="10"/>
          </p:nvPr>
        </p:nvSpPr>
        <p:spPr/>
        <p:txBody>
          <a:bodyPr/>
          <a:lstStyle/>
          <a:p>
            <a:fld id="{7C1F8888-2D1C-4388-9414-8A8D54527C92}" type="datetimeFigureOut">
              <a:rPr lang="lt-LT" smtClean="0"/>
              <a:t>2024-02-28</a:t>
            </a:fld>
            <a:endParaRPr lang="lt-LT"/>
          </a:p>
        </p:txBody>
      </p:sp>
      <p:sp>
        <p:nvSpPr>
          <p:cNvPr id="6" name="Poraštės vietos rezervavimo ženklas 5">
            <a:extLst>
              <a:ext uri="{FF2B5EF4-FFF2-40B4-BE49-F238E27FC236}">
                <a16:creationId xmlns:a16="http://schemas.microsoft.com/office/drawing/2014/main" id="{9CE59DD6-6D59-4B6B-974E-B06976FA3ECC}"/>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94AE5FAA-F252-47B6-83AA-15FB8C718AC7}"/>
              </a:ext>
            </a:extLst>
          </p:cNvPr>
          <p:cNvSpPr>
            <a:spLocks noGrp="1"/>
          </p:cNvSpPr>
          <p:nvPr>
            <p:ph type="sldNum" sz="quarter" idx="12"/>
          </p:nvPr>
        </p:nvSpPr>
        <p:spPr/>
        <p:txBody>
          <a:bodyPr/>
          <a:lstStyle/>
          <a:p>
            <a:fld id="{E931EE05-DE9A-49B6-AF45-83217BB689FF}" type="slidenum">
              <a:rPr lang="lt-LT" smtClean="0"/>
              <a:t>‹#›</a:t>
            </a:fld>
            <a:endParaRPr lang="lt-LT"/>
          </a:p>
        </p:txBody>
      </p:sp>
    </p:spTree>
    <p:extLst>
      <p:ext uri="{BB962C8B-B14F-4D97-AF65-F5344CB8AC3E}">
        <p14:creationId xmlns:p14="http://schemas.microsoft.com/office/powerpoint/2010/main" val="123075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C76BD48-B4BE-4078-A08F-F422F95567FD}"/>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2293F2D9-485F-4893-903A-A5990C3603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4" name="Turinio vietos rezervavimo ženklas 3">
            <a:extLst>
              <a:ext uri="{FF2B5EF4-FFF2-40B4-BE49-F238E27FC236}">
                <a16:creationId xmlns:a16="http://schemas.microsoft.com/office/drawing/2014/main" id="{8778863D-F88C-4F76-919C-62BDF9F36687}"/>
              </a:ext>
            </a:extLst>
          </p:cNvPr>
          <p:cNvSpPr>
            <a:spLocks noGrp="1"/>
          </p:cNvSpPr>
          <p:nvPr>
            <p:ph sz="half" idx="2"/>
          </p:nvPr>
        </p:nvSpPr>
        <p:spPr>
          <a:xfrm>
            <a:off x="839788" y="2505075"/>
            <a:ext cx="5157787" cy="368458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8679242E-0BF6-4F7C-99B7-E025CA2F50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6" name="Turinio vietos rezervavimo ženklas 5">
            <a:extLst>
              <a:ext uri="{FF2B5EF4-FFF2-40B4-BE49-F238E27FC236}">
                <a16:creationId xmlns:a16="http://schemas.microsoft.com/office/drawing/2014/main" id="{15DFF1BA-59A2-4FAE-890E-9FD7072B97A9}"/>
              </a:ext>
            </a:extLst>
          </p:cNvPr>
          <p:cNvSpPr>
            <a:spLocks noGrp="1"/>
          </p:cNvSpPr>
          <p:nvPr>
            <p:ph sz="quarter" idx="4"/>
          </p:nvPr>
        </p:nvSpPr>
        <p:spPr>
          <a:xfrm>
            <a:off x="6172200" y="2505075"/>
            <a:ext cx="5183188" cy="368458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435B8000-1BDD-4F14-9DAB-2EAB9473BA18}"/>
              </a:ext>
            </a:extLst>
          </p:cNvPr>
          <p:cNvSpPr>
            <a:spLocks noGrp="1"/>
          </p:cNvSpPr>
          <p:nvPr>
            <p:ph type="dt" sz="half" idx="10"/>
          </p:nvPr>
        </p:nvSpPr>
        <p:spPr/>
        <p:txBody>
          <a:bodyPr/>
          <a:lstStyle/>
          <a:p>
            <a:fld id="{7C1F8888-2D1C-4388-9414-8A8D54527C92}" type="datetimeFigureOut">
              <a:rPr lang="lt-LT" smtClean="0"/>
              <a:t>2024-02-28</a:t>
            </a:fld>
            <a:endParaRPr lang="lt-LT"/>
          </a:p>
        </p:txBody>
      </p:sp>
      <p:sp>
        <p:nvSpPr>
          <p:cNvPr id="8" name="Poraštės vietos rezervavimo ženklas 7">
            <a:extLst>
              <a:ext uri="{FF2B5EF4-FFF2-40B4-BE49-F238E27FC236}">
                <a16:creationId xmlns:a16="http://schemas.microsoft.com/office/drawing/2014/main" id="{B1E832E4-62D1-40A8-B81C-795ABC5FAB0A}"/>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31402B9E-97AC-438C-9647-72DB649BDE9C}"/>
              </a:ext>
            </a:extLst>
          </p:cNvPr>
          <p:cNvSpPr>
            <a:spLocks noGrp="1"/>
          </p:cNvSpPr>
          <p:nvPr>
            <p:ph type="sldNum" sz="quarter" idx="12"/>
          </p:nvPr>
        </p:nvSpPr>
        <p:spPr/>
        <p:txBody>
          <a:bodyPr/>
          <a:lstStyle/>
          <a:p>
            <a:fld id="{E931EE05-DE9A-49B6-AF45-83217BB689FF}" type="slidenum">
              <a:rPr lang="lt-LT" smtClean="0"/>
              <a:t>‹#›</a:t>
            </a:fld>
            <a:endParaRPr lang="lt-LT"/>
          </a:p>
        </p:txBody>
      </p:sp>
    </p:spTree>
    <p:extLst>
      <p:ext uri="{BB962C8B-B14F-4D97-AF65-F5344CB8AC3E}">
        <p14:creationId xmlns:p14="http://schemas.microsoft.com/office/powerpoint/2010/main" val="386885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57ED4EA-5A43-493D-97AD-D6ECB86F43A1}"/>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316F5B70-B728-4038-8932-F689BA33D797}"/>
              </a:ext>
            </a:extLst>
          </p:cNvPr>
          <p:cNvSpPr>
            <a:spLocks noGrp="1"/>
          </p:cNvSpPr>
          <p:nvPr>
            <p:ph type="dt" sz="half" idx="10"/>
          </p:nvPr>
        </p:nvSpPr>
        <p:spPr/>
        <p:txBody>
          <a:bodyPr/>
          <a:lstStyle/>
          <a:p>
            <a:fld id="{7C1F8888-2D1C-4388-9414-8A8D54527C92}" type="datetimeFigureOut">
              <a:rPr lang="lt-LT" smtClean="0"/>
              <a:t>2024-02-28</a:t>
            </a:fld>
            <a:endParaRPr lang="lt-LT"/>
          </a:p>
        </p:txBody>
      </p:sp>
      <p:sp>
        <p:nvSpPr>
          <p:cNvPr id="4" name="Poraštės vietos rezervavimo ženklas 3">
            <a:extLst>
              <a:ext uri="{FF2B5EF4-FFF2-40B4-BE49-F238E27FC236}">
                <a16:creationId xmlns:a16="http://schemas.microsoft.com/office/drawing/2014/main" id="{92F36D6E-1D88-4D96-A6E0-7398FF3F082A}"/>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DA588DC0-5068-43B6-91B7-911974D05268}"/>
              </a:ext>
            </a:extLst>
          </p:cNvPr>
          <p:cNvSpPr>
            <a:spLocks noGrp="1"/>
          </p:cNvSpPr>
          <p:nvPr>
            <p:ph type="sldNum" sz="quarter" idx="12"/>
          </p:nvPr>
        </p:nvSpPr>
        <p:spPr/>
        <p:txBody>
          <a:bodyPr/>
          <a:lstStyle/>
          <a:p>
            <a:fld id="{E931EE05-DE9A-49B6-AF45-83217BB689FF}" type="slidenum">
              <a:rPr lang="lt-LT" smtClean="0"/>
              <a:t>‹#›</a:t>
            </a:fld>
            <a:endParaRPr lang="lt-LT"/>
          </a:p>
        </p:txBody>
      </p:sp>
    </p:spTree>
    <p:extLst>
      <p:ext uri="{BB962C8B-B14F-4D97-AF65-F5344CB8AC3E}">
        <p14:creationId xmlns:p14="http://schemas.microsoft.com/office/powerpoint/2010/main" val="91211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B9615F21-522A-460E-B0B1-105F3CD85C74}"/>
              </a:ext>
            </a:extLst>
          </p:cNvPr>
          <p:cNvSpPr>
            <a:spLocks noGrp="1"/>
          </p:cNvSpPr>
          <p:nvPr>
            <p:ph type="dt" sz="half" idx="10"/>
          </p:nvPr>
        </p:nvSpPr>
        <p:spPr/>
        <p:txBody>
          <a:bodyPr/>
          <a:lstStyle/>
          <a:p>
            <a:fld id="{7C1F8888-2D1C-4388-9414-8A8D54527C92}" type="datetimeFigureOut">
              <a:rPr lang="lt-LT" smtClean="0"/>
              <a:t>2024-02-28</a:t>
            </a:fld>
            <a:endParaRPr lang="lt-LT"/>
          </a:p>
        </p:txBody>
      </p:sp>
      <p:sp>
        <p:nvSpPr>
          <p:cNvPr id="3" name="Poraštės vietos rezervavimo ženklas 2">
            <a:extLst>
              <a:ext uri="{FF2B5EF4-FFF2-40B4-BE49-F238E27FC236}">
                <a16:creationId xmlns:a16="http://schemas.microsoft.com/office/drawing/2014/main" id="{0F6FE169-44D0-4409-97E4-8F939D32D431}"/>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012DDA8D-B820-4B46-9EBE-C41D94FF18CC}"/>
              </a:ext>
            </a:extLst>
          </p:cNvPr>
          <p:cNvSpPr>
            <a:spLocks noGrp="1"/>
          </p:cNvSpPr>
          <p:nvPr>
            <p:ph type="sldNum" sz="quarter" idx="12"/>
          </p:nvPr>
        </p:nvSpPr>
        <p:spPr/>
        <p:txBody>
          <a:bodyPr/>
          <a:lstStyle/>
          <a:p>
            <a:fld id="{E931EE05-DE9A-49B6-AF45-83217BB689FF}" type="slidenum">
              <a:rPr lang="lt-LT" smtClean="0"/>
              <a:t>‹#›</a:t>
            </a:fld>
            <a:endParaRPr lang="lt-LT"/>
          </a:p>
        </p:txBody>
      </p:sp>
    </p:spTree>
    <p:extLst>
      <p:ext uri="{BB962C8B-B14F-4D97-AF65-F5344CB8AC3E}">
        <p14:creationId xmlns:p14="http://schemas.microsoft.com/office/powerpoint/2010/main" val="27477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E3D3E36-0A48-4DDC-803D-0199050C2E06}"/>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A27E6D22-D827-4046-9785-ED884BB9E0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E4275F20-E399-490C-9ADA-EEB20F289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Redaguokite šablono teksto stilius</a:t>
            </a:r>
          </a:p>
        </p:txBody>
      </p:sp>
      <p:sp>
        <p:nvSpPr>
          <p:cNvPr id="5" name="Datos vietos rezervavimo ženklas 4">
            <a:extLst>
              <a:ext uri="{FF2B5EF4-FFF2-40B4-BE49-F238E27FC236}">
                <a16:creationId xmlns:a16="http://schemas.microsoft.com/office/drawing/2014/main" id="{98843350-D4C6-4591-A76F-1B69AC901275}"/>
              </a:ext>
            </a:extLst>
          </p:cNvPr>
          <p:cNvSpPr>
            <a:spLocks noGrp="1"/>
          </p:cNvSpPr>
          <p:nvPr>
            <p:ph type="dt" sz="half" idx="10"/>
          </p:nvPr>
        </p:nvSpPr>
        <p:spPr/>
        <p:txBody>
          <a:bodyPr/>
          <a:lstStyle/>
          <a:p>
            <a:fld id="{7C1F8888-2D1C-4388-9414-8A8D54527C92}" type="datetimeFigureOut">
              <a:rPr lang="lt-LT" smtClean="0"/>
              <a:t>2024-02-28</a:t>
            </a:fld>
            <a:endParaRPr lang="lt-LT"/>
          </a:p>
        </p:txBody>
      </p:sp>
      <p:sp>
        <p:nvSpPr>
          <p:cNvPr id="6" name="Poraštės vietos rezervavimo ženklas 5">
            <a:extLst>
              <a:ext uri="{FF2B5EF4-FFF2-40B4-BE49-F238E27FC236}">
                <a16:creationId xmlns:a16="http://schemas.microsoft.com/office/drawing/2014/main" id="{451A1AAA-46F2-47DE-934D-4F69624CA5E8}"/>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E6C3C39-957D-4AE9-82DD-0858DE5E23E0}"/>
              </a:ext>
            </a:extLst>
          </p:cNvPr>
          <p:cNvSpPr>
            <a:spLocks noGrp="1"/>
          </p:cNvSpPr>
          <p:nvPr>
            <p:ph type="sldNum" sz="quarter" idx="12"/>
          </p:nvPr>
        </p:nvSpPr>
        <p:spPr/>
        <p:txBody>
          <a:bodyPr/>
          <a:lstStyle/>
          <a:p>
            <a:fld id="{E931EE05-DE9A-49B6-AF45-83217BB689FF}" type="slidenum">
              <a:rPr lang="lt-LT" smtClean="0"/>
              <a:t>‹#›</a:t>
            </a:fld>
            <a:endParaRPr lang="lt-LT"/>
          </a:p>
        </p:txBody>
      </p:sp>
    </p:spTree>
    <p:extLst>
      <p:ext uri="{BB962C8B-B14F-4D97-AF65-F5344CB8AC3E}">
        <p14:creationId xmlns:p14="http://schemas.microsoft.com/office/powerpoint/2010/main" val="4133973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8A33C05-5295-4DE5-B53F-6E9666E63305}"/>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B0F572BE-3735-4F40-A66A-D6654D7FC8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14DD0CC2-C11A-4615-A432-F36C5537F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Redaguokite šablono teksto stilius</a:t>
            </a:r>
          </a:p>
        </p:txBody>
      </p:sp>
      <p:sp>
        <p:nvSpPr>
          <p:cNvPr id="5" name="Datos vietos rezervavimo ženklas 4">
            <a:extLst>
              <a:ext uri="{FF2B5EF4-FFF2-40B4-BE49-F238E27FC236}">
                <a16:creationId xmlns:a16="http://schemas.microsoft.com/office/drawing/2014/main" id="{F81CEFC0-F567-477F-A519-9FAEF8692964}"/>
              </a:ext>
            </a:extLst>
          </p:cNvPr>
          <p:cNvSpPr>
            <a:spLocks noGrp="1"/>
          </p:cNvSpPr>
          <p:nvPr>
            <p:ph type="dt" sz="half" idx="10"/>
          </p:nvPr>
        </p:nvSpPr>
        <p:spPr/>
        <p:txBody>
          <a:bodyPr/>
          <a:lstStyle/>
          <a:p>
            <a:fld id="{7C1F8888-2D1C-4388-9414-8A8D54527C92}" type="datetimeFigureOut">
              <a:rPr lang="lt-LT" smtClean="0"/>
              <a:t>2024-02-28</a:t>
            </a:fld>
            <a:endParaRPr lang="lt-LT"/>
          </a:p>
        </p:txBody>
      </p:sp>
      <p:sp>
        <p:nvSpPr>
          <p:cNvPr id="6" name="Poraštės vietos rezervavimo ženklas 5">
            <a:extLst>
              <a:ext uri="{FF2B5EF4-FFF2-40B4-BE49-F238E27FC236}">
                <a16:creationId xmlns:a16="http://schemas.microsoft.com/office/drawing/2014/main" id="{D902E399-A4EA-4DD9-A0D5-CDADB6991FC3}"/>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ABB8E350-86DA-4884-940A-240258620F47}"/>
              </a:ext>
            </a:extLst>
          </p:cNvPr>
          <p:cNvSpPr>
            <a:spLocks noGrp="1"/>
          </p:cNvSpPr>
          <p:nvPr>
            <p:ph type="sldNum" sz="quarter" idx="12"/>
          </p:nvPr>
        </p:nvSpPr>
        <p:spPr/>
        <p:txBody>
          <a:bodyPr/>
          <a:lstStyle/>
          <a:p>
            <a:fld id="{E931EE05-DE9A-49B6-AF45-83217BB689FF}" type="slidenum">
              <a:rPr lang="lt-LT" smtClean="0"/>
              <a:t>‹#›</a:t>
            </a:fld>
            <a:endParaRPr lang="lt-LT"/>
          </a:p>
        </p:txBody>
      </p:sp>
    </p:spTree>
    <p:extLst>
      <p:ext uri="{BB962C8B-B14F-4D97-AF65-F5344CB8AC3E}">
        <p14:creationId xmlns:p14="http://schemas.microsoft.com/office/powerpoint/2010/main" val="206726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158947DE-8694-4D9C-8D32-2C893B0B35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D51C3503-62FB-4B36-A2B5-93BC43EC3F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F2286E16-8A46-4FBB-977C-1B52CCC5C6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F8888-2D1C-4388-9414-8A8D54527C92}" type="datetimeFigureOut">
              <a:rPr lang="lt-LT" smtClean="0"/>
              <a:t>2024-02-28</a:t>
            </a:fld>
            <a:endParaRPr lang="lt-LT"/>
          </a:p>
        </p:txBody>
      </p:sp>
      <p:sp>
        <p:nvSpPr>
          <p:cNvPr id="5" name="Poraštės vietos rezervavimo ženklas 4">
            <a:extLst>
              <a:ext uri="{FF2B5EF4-FFF2-40B4-BE49-F238E27FC236}">
                <a16:creationId xmlns:a16="http://schemas.microsoft.com/office/drawing/2014/main" id="{B1E151E1-9714-4E47-AEFD-85313C003B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1056C1EE-6DC0-4119-8C4F-566BE491E1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1EE05-DE9A-49B6-AF45-83217BB689FF}" type="slidenum">
              <a:rPr lang="lt-LT" smtClean="0"/>
              <a:t>‹#›</a:t>
            </a:fld>
            <a:endParaRPr lang="lt-LT"/>
          </a:p>
        </p:txBody>
      </p:sp>
    </p:spTree>
    <p:extLst>
      <p:ext uri="{BB962C8B-B14F-4D97-AF65-F5344CB8AC3E}">
        <p14:creationId xmlns:p14="http://schemas.microsoft.com/office/powerpoint/2010/main" val="89045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335987A-A3E8-4CBB-80F6-E24B637E7E0A}"/>
              </a:ext>
            </a:extLst>
          </p:cNvPr>
          <p:cNvSpPr>
            <a:spLocks noGrp="1"/>
          </p:cNvSpPr>
          <p:nvPr>
            <p:ph type="title"/>
          </p:nvPr>
        </p:nvSpPr>
        <p:spPr/>
        <p:txBody>
          <a:bodyPr/>
          <a:lstStyle/>
          <a:p>
            <a:endParaRPr lang="lt-LT"/>
          </a:p>
        </p:txBody>
      </p:sp>
      <p:pic>
        <p:nvPicPr>
          <p:cNvPr id="3" name="Paveikslėlis 2">
            <a:extLst>
              <a:ext uri="{FF2B5EF4-FFF2-40B4-BE49-F238E27FC236}">
                <a16:creationId xmlns:a16="http://schemas.microsoft.com/office/drawing/2014/main" id="{AF481169-6723-4C81-A07B-6D03DE67CF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7713" y="740029"/>
            <a:ext cx="696573" cy="835888"/>
          </a:xfrm>
          <a:prstGeom prst="rect">
            <a:avLst/>
          </a:prstGeom>
        </p:spPr>
      </p:pic>
      <p:sp>
        <p:nvSpPr>
          <p:cNvPr id="4" name="Stačiakampis 3">
            <a:extLst>
              <a:ext uri="{FF2B5EF4-FFF2-40B4-BE49-F238E27FC236}">
                <a16:creationId xmlns:a16="http://schemas.microsoft.com/office/drawing/2014/main" id="{47CCD369-4C96-4880-B482-CB32C047AC41}"/>
              </a:ext>
            </a:extLst>
          </p:cNvPr>
          <p:cNvSpPr/>
          <p:nvPr/>
        </p:nvSpPr>
        <p:spPr>
          <a:xfrm>
            <a:off x="2602991" y="1986445"/>
            <a:ext cx="7242048" cy="1758045"/>
          </a:xfrm>
          <a:prstGeom prst="rect">
            <a:avLst/>
          </a:prstGeom>
        </p:spPr>
        <p:txBody>
          <a:bodyPr wrap="square">
            <a:spAutoFit/>
          </a:bodyPr>
          <a:lstStyle/>
          <a:p>
            <a:pPr algn="ctr">
              <a:lnSpc>
                <a:spcPct val="115000"/>
              </a:lnSpc>
              <a:spcAft>
                <a:spcPts val="0"/>
              </a:spcAft>
            </a:pPr>
            <a:r>
              <a:rPr lang="lt-LT" sz="3200" b="1" dirty="0">
                <a:effectLst>
                  <a:outerShdw blurRad="38100" dist="38100" dir="2700000" algn="tl">
                    <a:srgbClr val="000000">
                      <a:alpha val="43137"/>
                    </a:srgbClr>
                  </a:outerShdw>
                </a:effectLst>
              </a:rPr>
              <a:t>Ukmergės rajono savivaldybės administracijos Vaiko gerovės komisijos 2023 m. veiklos ataskaita </a:t>
            </a:r>
            <a:endParaRPr lang="lt-LT"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tačiakampis 4">
            <a:extLst>
              <a:ext uri="{FF2B5EF4-FFF2-40B4-BE49-F238E27FC236}">
                <a16:creationId xmlns:a16="http://schemas.microsoft.com/office/drawing/2014/main" id="{1AA5BAF7-55A1-4A56-BAB6-FA9D8409EDB3}"/>
              </a:ext>
            </a:extLst>
          </p:cNvPr>
          <p:cNvSpPr/>
          <p:nvPr/>
        </p:nvSpPr>
        <p:spPr>
          <a:xfrm>
            <a:off x="3047999" y="5995339"/>
            <a:ext cx="6096000" cy="584775"/>
          </a:xfrm>
          <a:prstGeom prst="rect">
            <a:avLst/>
          </a:prstGeom>
        </p:spPr>
        <p:txBody>
          <a:bodyPr>
            <a:spAutoFit/>
          </a:bodyPr>
          <a:lstStyle/>
          <a:p>
            <a:pPr algn="ctr">
              <a:lnSpc>
                <a:spcPct val="100000"/>
              </a:lnSpc>
              <a:spcBef>
                <a:spcPts val="0"/>
              </a:spcBef>
            </a:pPr>
            <a:r>
              <a:rPr lang="lt-LT" sz="1600" dirty="0"/>
              <a:t>2024 m. vasario 29 d., </a:t>
            </a:r>
          </a:p>
          <a:p>
            <a:pPr algn="ctr">
              <a:lnSpc>
                <a:spcPct val="100000"/>
              </a:lnSpc>
              <a:spcBef>
                <a:spcPts val="0"/>
              </a:spcBef>
            </a:pPr>
            <a:r>
              <a:rPr lang="lt-LT" sz="1600" dirty="0"/>
              <a:t> Ukmergė</a:t>
            </a:r>
          </a:p>
        </p:txBody>
      </p:sp>
      <p:sp>
        <p:nvSpPr>
          <p:cNvPr id="6" name="Stačiakampis 5">
            <a:extLst>
              <a:ext uri="{FF2B5EF4-FFF2-40B4-BE49-F238E27FC236}">
                <a16:creationId xmlns:a16="http://schemas.microsoft.com/office/drawing/2014/main" id="{E449F728-13FD-4619-B1E0-83AFAE9EE945}"/>
              </a:ext>
            </a:extLst>
          </p:cNvPr>
          <p:cNvSpPr/>
          <p:nvPr/>
        </p:nvSpPr>
        <p:spPr>
          <a:xfrm>
            <a:off x="8223503" y="5872227"/>
            <a:ext cx="3968497" cy="830997"/>
          </a:xfrm>
          <a:prstGeom prst="rect">
            <a:avLst/>
          </a:prstGeom>
        </p:spPr>
        <p:txBody>
          <a:bodyPr wrap="square">
            <a:spAutoFit/>
          </a:bodyPr>
          <a:lstStyle/>
          <a:p>
            <a:r>
              <a:rPr lang="lt-LT" sz="1600" dirty="0"/>
              <a:t>Ukmergės rajono savivaldybės administracijos tarpinstitucinio bendradarbiavimo koordinatorė Edita Balžekienė</a:t>
            </a:r>
          </a:p>
        </p:txBody>
      </p:sp>
    </p:spTree>
    <p:extLst>
      <p:ext uri="{BB962C8B-B14F-4D97-AF65-F5344CB8AC3E}">
        <p14:creationId xmlns:p14="http://schemas.microsoft.com/office/powerpoint/2010/main" val="2714118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CA0D5A-5727-4A65-B573-AAED1F14FD09}"/>
              </a:ext>
            </a:extLst>
          </p:cNvPr>
          <p:cNvSpPr>
            <a:spLocks noGrp="1"/>
          </p:cNvSpPr>
          <p:nvPr>
            <p:ph type="title"/>
          </p:nvPr>
        </p:nvSpPr>
        <p:spPr/>
        <p:txBody>
          <a:bodyPr/>
          <a:lstStyle/>
          <a:p>
            <a:endParaRPr lang="lt-LT"/>
          </a:p>
        </p:txBody>
      </p:sp>
      <p:pic>
        <p:nvPicPr>
          <p:cNvPr id="6" name="Turinio vietos rezervavimo ženklas 5">
            <a:extLst>
              <a:ext uri="{FF2B5EF4-FFF2-40B4-BE49-F238E27FC236}">
                <a16:creationId xmlns:a16="http://schemas.microsoft.com/office/drawing/2014/main" id="{034BFB66-0A1F-4A4E-B703-8DE10AC4C9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0642" y="433475"/>
            <a:ext cx="4351338" cy="4351338"/>
          </a:xfrm>
          <a:prstGeom prst="rect">
            <a:avLst/>
          </a:prstGeom>
          <a:ln>
            <a:noFill/>
          </a:ln>
          <a:effectLst>
            <a:softEdge rad="112500"/>
          </a:effectLst>
        </p:spPr>
      </p:pic>
      <p:sp>
        <p:nvSpPr>
          <p:cNvPr id="4" name="Stačiakampis 3">
            <a:extLst>
              <a:ext uri="{FF2B5EF4-FFF2-40B4-BE49-F238E27FC236}">
                <a16:creationId xmlns:a16="http://schemas.microsoft.com/office/drawing/2014/main" id="{1017E298-AC1D-4EA5-96D4-B1303B4C503B}"/>
              </a:ext>
            </a:extLst>
          </p:cNvPr>
          <p:cNvSpPr/>
          <p:nvPr/>
        </p:nvSpPr>
        <p:spPr>
          <a:xfrm>
            <a:off x="722489" y="4945082"/>
            <a:ext cx="11221155" cy="1323439"/>
          </a:xfrm>
          <a:prstGeom prst="rect">
            <a:avLst/>
          </a:prstGeom>
        </p:spPr>
        <p:txBody>
          <a:bodyPr wrap="square">
            <a:spAutoFit/>
          </a:bodyPr>
          <a:lstStyle/>
          <a:p>
            <a:pPr algn="just"/>
            <a:r>
              <a:rPr lang="lt-LT" sz="2000" i="1" dirty="0"/>
              <a:t>Tikimės, kad 2024 metais bendradarbiaudami su institucijomis sugebėsime suteikti savalaikę, kokybišką pagalbą šeimoms. Sudaryti palankias sąlygas Vaiko gerovei, padedant jo tėvams (globėjams, rūpintojams) kurti saugią aplinką, užtikrinant kokybiškas švietimo, socialinės, sveikatos priežiūros ir kitas paslaugas vaikui ir jo šeimai. </a:t>
            </a:r>
          </a:p>
        </p:txBody>
      </p:sp>
    </p:spTree>
    <p:extLst>
      <p:ext uri="{BB962C8B-B14F-4D97-AF65-F5344CB8AC3E}">
        <p14:creationId xmlns:p14="http://schemas.microsoft.com/office/powerpoint/2010/main" val="1625155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335987A-A3E8-4CBB-80F6-E24B637E7E0A}"/>
              </a:ext>
            </a:extLst>
          </p:cNvPr>
          <p:cNvSpPr>
            <a:spLocks noGrp="1"/>
          </p:cNvSpPr>
          <p:nvPr>
            <p:ph type="title"/>
          </p:nvPr>
        </p:nvSpPr>
        <p:spPr/>
        <p:txBody>
          <a:bodyPr/>
          <a:lstStyle/>
          <a:p>
            <a:endParaRPr lang="lt-LT"/>
          </a:p>
        </p:txBody>
      </p:sp>
      <p:pic>
        <p:nvPicPr>
          <p:cNvPr id="3" name="Paveikslėlis 2">
            <a:extLst>
              <a:ext uri="{FF2B5EF4-FFF2-40B4-BE49-F238E27FC236}">
                <a16:creationId xmlns:a16="http://schemas.microsoft.com/office/drawing/2014/main" id="{AF481169-6723-4C81-A07B-6D03DE67CF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7713" y="740029"/>
            <a:ext cx="696573" cy="835888"/>
          </a:xfrm>
          <a:prstGeom prst="rect">
            <a:avLst/>
          </a:prstGeom>
        </p:spPr>
      </p:pic>
      <p:sp>
        <p:nvSpPr>
          <p:cNvPr id="4" name="Stačiakampis 3">
            <a:extLst>
              <a:ext uri="{FF2B5EF4-FFF2-40B4-BE49-F238E27FC236}">
                <a16:creationId xmlns:a16="http://schemas.microsoft.com/office/drawing/2014/main" id="{47CCD369-4C96-4880-B482-CB32C047AC41}"/>
              </a:ext>
            </a:extLst>
          </p:cNvPr>
          <p:cNvSpPr/>
          <p:nvPr/>
        </p:nvSpPr>
        <p:spPr>
          <a:xfrm>
            <a:off x="2602991" y="1986445"/>
            <a:ext cx="7242048" cy="1758045"/>
          </a:xfrm>
          <a:prstGeom prst="rect">
            <a:avLst/>
          </a:prstGeom>
        </p:spPr>
        <p:txBody>
          <a:bodyPr wrap="square">
            <a:spAutoFit/>
          </a:bodyPr>
          <a:lstStyle/>
          <a:p>
            <a:pPr algn="ctr">
              <a:lnSpc>
                <a:spcPct val="115000"/>
              </a:lnSpc>
              <a:spcAft>
                <a:spcPts val="0"/>
              </a:spcAft>
            </a:pPr>
            <a:r>
              <a:rPr lang="lt-LT" sz="3200" b="1" dirty="0">
                <a:effectLst>
                  <a:outerShdw blurRad="38100" dist="38100" dir="2700000" algn="tl">
                    <a:srgbClr val="000000">
                      <a:alpha val="43137"/>
                    </a:srgbClr>
                  </a:outerShdw>
                </a:effectLst>
              </a:rPr>
              <a:t>Ukmergės rajono savivaldybės administracijos Vaiko gerovės komisijos 2023 m. veiklos ataskaita </a:t>
            </a:r>
            <a:endParaRPr lang="lt-LT"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tačiakampis 4">
            <a:extLst>
              <a:ext uri="{FF2B5EF4-FFF2-40B4-BE49-F238E27FC236}">
                <a16:creationId xmlns:a16="http://schemas.microsoft.com/office/drawing/2014/main" id="{1AA5BAF7-55A1-4A56-BAB6-FA9D8409EDB3}"/>
              </a:ext>
            </a:extLst>
          </p:cNvPr>
          <p:cNvSpPr/>
          <p:nvPr/>
        </p:nvSpPr>
        <p:spPr>
          <a:xfrm>
            <a:off x="3047999" y="5995339"/>
            <a:ext cx="6096000" cy="584775"/>
          </a:xfrm>
          <a:prstGeom prst="rect">
            <a:avLst/>
          </a:prstGeom>
        </p:spPr>
        <p:txBody>
          <a:bodyPr>
            <a:spAutoFit/>
          </a:bodyPr>
          <a:lstStyle/>
          <a:p>
            <a:pPr algn="ctr">
              <a:lnSpc>
                <a:spcPct val="100000"/>
              </a:lnSpc>
              <a:spcBef>
                <a:spcPts val="0"/>
              </a:spcBef>
            </a:pPr>
            <a:r>
              <a:rPr lang="lt-LT" sz="1600" dirty="0"/>
              <a:t>2024 m. vasario 29 d., </a:t>
            </a:r>
          </a:p>
          <a:p>
            <a:pPr algn="ctr">
              <a:lnSpc>
                <a:spcPct val="100000"/>
              </a:lnSpc>
              <a:spcBef>
                <a:spcPts val="0"/>
              </a:spcBef>
            </a:pPr>
            <a:r>
              <a:rPr lang="lt-LT" sz="1600" dirty="0"/>
              <a:t> Ukmergė</a:t>
            </a:r>
          </a:p>
        </p:txBody>
      </p:sp>
      <p:sp>
        <p:nvSpPr>
          <p:cNvPr id="6" name="Stačiakampis 5">
            <a:extLst>
              <a:ext uri="{FF2B5EF4-FFF2-40B4-BE49-F238E27FC236}">
                <a16:creationId xmlns:a16="http://schemas.microsoft.com/office/drawing/2014/main" id="{E449F728-13FD-4619-B1E0-83AFAE9EE945}"/>
              </a:ext>
            </a:extLst>
          </p:cNvPr>
          <p:cNvSpPr/>
          <p:nvPr/>
        </p:nvSpPr>
        <p:spPr>
          <a:xfrm>
            <a:off x="8223503" y="5872227"/>
            <a:ext cx="3968497" cy="830997"/>
          </a:xfrm>
          <a:prstGeom prst="rect">
            <a:avLst/>
          </a:prstGeom>
        </p:spPr>
        <p:txBody>
          <a:bodyPr wrap="square">
            <a:spAutoFit/>
          </a:bodyPr>
          <a:lstStyle/>
          <a:p>
            <a:r>
              <a:rPr lang="lt-LT" sz="1600" dirty="0"/>
              <a:t>Ukmergės rajono savivaldybės administracijos tarpinstitucinio bendradarbiavimo koordinatorė Edita Balžekienė</a:t>
            </a:r>
          </a:p>
        </p:txBody>
      </p:sp>
    </p:spTree>
    <p:extLst>
      <p:ext uri="{BB962C8B-B14F-4D97-AF65-F5344CB8AC3E}">
        <p14:creationId xmlns:p14="http://schemas.microsoft.com/office/powerpoint/2010/main" val="133852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64A21B6-83B0-4833-8B99-9D812A8DD3C5}"/>
              </a:ext>
            </a:extLst>
          </p:cNvPr>
          <p:cNvSpPr>
            <a:spLocks noGrp="1"/>
          </p:cNvSpPr>
          <p:nvPr>
            <p:ph type="title"/>
          </p:nvPr>
        </p:nvSpPr>
        <p:spPr/>
        <p:txBody>
          <a:bodyPr/>
          <a:lstStyle/>
          <a:p>
            <a:endParaRPr lang="lt-LT"/>
          </a:p>
        </p:txBody>
      </p:sp>
      <p:sp>
        <p:nvSpPr>
          <p:cNvPr id="3" name="Turinio vietos rezervavimo ženklas 2">
            <a:extLst>
              <a:ext uri="{FF2B5EF4-FFF2-40B4-BE49-F238E27FC236}">
                <a16:creationId xmlns:a16="http://schemas.microsoft.com/office/drawing/2014/main" id="{6451C8CE-E5CC-4C12-8EE1-BB8120EFA6EF}"/>
              </a:ext>
            </a:extLst>
          </p:cNvPr>
          <p:cNvSpPr>
            <a:spLocks noGrp="1"/>
          </p:cNvSpPr>
          <p:nvPr>
            <p:ph idx="1"/>
          </p:nvPr>
        </p:nvSpPr>
        <p:spPr/>
        <p:txBody>
          <a:bodyPr/>
          <a:lstStyle/>
          <a:p>
            <a:pPr marL="0" indent="0" algn="just">
              <a:buNone/>
            </a:pPr>
            <a:r>
              <a:rPr lang="lt-LT" dirty="0"/>
              <a:t>2023 m. įvyko 10 Vaiko gerovės komisijos posėdžių, kuriuose buvo svarstyti 36 nepilnamečiai iš jų 8 vaikams skirtos, pratęstos minimalios priežiūros priemonės, 1 šeimai skirtos koordinuotai  teikiamos paslaugos ir 8 vaikams skirtas privalomas ikimokyklinis ugdymas. </a:t>
            </a:r>
          </a:p>
        </p:txBody>
      </p:sp>
    </p:spTree>
    <p:extLst>
      <p:ext uri="{BB962C8B-B14F-4D97-AF65-F5344CB8AC3E}">
        <p14:creationId xmlns:p14="http://schemas.microsoft.com/office/powerpoint/2010/main" val="192540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E80B33A-0076-4303-9EB7-FAECE4C49413}"/>
              </a:ext>
            </a:extLst>
          </p:cNvPr>
          <p:cNvSpPr>
            <a:spLocks noGrp="1"/>
          </p:cNvSpPr>
          <p:nvPr>
            <p:ph type="title"/>
          </p:nvPr>
        </p:nvSpPr>
        <p:spPr/>
        <p:txBody>
          <a:bodyPr/>
          <a:lstStyle/>
          <a:p>
            <a:endParaRPr lang="lt-LT"/>
          </a:p>
        </p:txBody>
      </p:sp>
      <p:sp>
        <p:nvSpPr>
          <p:cNvPr id="3" name="Turinio vietos rezervavimo ženklas 2">
            <a:extLst>
              <a:ext uri="{FF2B5EF4-FFF2-40B4-BE49-F238E27FC236}">
                <a16:creationId xmlns:a16="http://schemas.microsoft.com/office/drawing/2014/main" id="{9E9BB29E-BF74-4B0B-A452-16BDEA64CB30}"/>
              </a:ext>
            </a:extLst>
          </p:cNvPr>
          <p:cNvSpPr>
            <a:spLocks noGrp="1"/>
          </p:cNvSpPr>
          <p:nvPr>
            <p:ph idx="1"/>
          </p:nvPr>
        </p:nvSpPr>
        <p:spPr/>
        <p:txBody>
          <a:bodyPr/>
          <a:lstStyle/>
          <a:p>
            <a:endParaRPr lang="lt-LT" dirty="0"/>
          </a:p>
        </p:txBody>
      </p:sp>
      <p:sp>
        <p:nvSpPr>
          <p:cNvPr id="4" name="Rectangle 2">
            <a:extLst>
              <a:ext uri="{FF2B5EF4-FFF2-40B4-BE49-F238E27FC236}">
                <a16:creationId xmlns:a16="http://schemas.microsoft.com/office/drawing/2014/main" id="{9E4A2FCE-459C-4B08-B90E-32667AD04A58}"/>
              </a:ext>
            </a:extLst>
          </p:cNvPr>
          <p:cNvSpPr>
            <a:spLocks noChangeArrowheads="1"/>
          </p:cNvSpPr>
          <p:nvPr/>
        </p:nvSpPr>
        <p:spPr bwMode="auto">
          <a:xfrm>
            <a:off x="1929384" y="24597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graphicFrame>
        <p:nvGraphicFramePr>
          <p:cNvPr id="5" name="Diagrama 4">
            <a:extLst>
              <a:ext uri="{FF2B5EF4-FFF2-40B4-BE49-F238E27FC236}">
                <a16:creationId xmlns:a16="http://schemas.microsoft.com/office/drawing/2014/main" id="{570C79F9-283F-4D4E-9478-572B0CE08E09}"/>
              </a:ext>
            </a:extLst>
          </p:cNvPr>
          <p:cNvGraphicFramePr/>
          <p:nvPr>
            <p:extLst>
              <p:ext uri="{D42A27DB-BD31-4B8C-83A1-F6EECF244321}">
                <p14:modId xmlns:p14="http://schemas.microsoft.com/office/powerpoint/2010/main" val="3154992072"/>
              </p:ext>
            </p:extLst>
          </p:nvPr>
        </p:nvGraphicFramePr>
        <p:xfrm>
          <a:off x="838200" y="365125"/>
          <a:ext cx="10515600" cy="5087408"/>
        </p:xfrm>
        <a:graphic>
          <a:graphicData uri="http://schemas.openxmlformats.org/drawingml/2006/chart">
            <c:chart xmlns:c="http://schemas.openxmlformats.org/drawingml/2006/chart" xmlns:r="http://schemas.openxmlformats.org/officeDocument/2006/relationships" r:id="rId2"/>
          </a:graphicData>
        </a:graphic>
      </p:graphicFrame>
      <p:sp>
        <p:nvSpPr>
          <p:cNvPr id="7" name="Stačiakampis 6">
            <a:extLst>
              <a:ext uri="{FF2B5EF4-FFF2-40B4-BE49-F238E27FC236}">
                <a16:creationId xmlns:a16="http://schemas.microsoft.com/office/drawing/2014/main" id="{277D1CD8-AFA5-4D71-9158-BF142AC1FC71}"/>
              </a:ext>
            </a:extLst>
          </p:cNvPr>
          <p:cNvSpPr/>
          <p:nvPr/>
        </p:nvSpPr>
        <p:spPr>
          <a:xfrm>
            <a:off x="282222" y="5750835"/>
            <a:ext cx="11627555" cy="646331"/>
          </a:xfrm>
          <a:prstGeom prst="rect">
            <a:avLst/>
          </a:prstGeom>
        </p:spPr>
        <p:txBody>
          <a:bodyPr wrap="square">
            <a:spAutoFit/>
          </a:bodyPr>
          <a:lstStyle/>
          <a:p>
            <a:pPr lvl="0" indent="809625" algn="just" eaLnBrk="0" fontAlgn="base" hangingPunct="0">
              <a:spcBef>
                <a:spcPct val="0"/>
              </a:spcBef>
              <a:spcAft>
                <a:spcPct val="0"/>
              </a:spcAft>
            </a:pPr>
            <a:r>
              <a:rPr lang="lt-LT" altLang="lt-LT" i="1" dirty="0">
                <a:solidFill>
                  <a:srgbClr val="000000"/>
                </a:solidFill>
                <a:latin typeface="Arial" panose="020B0604020202020204" pitchFamily="34" charset="0"/>
                <a:ea typeface="Times New Roman" panose="02020603050405020304" pitchFamily="18" charset="0"/>
              </a:rPr>
              <a:t>Tik laiku pastebėtas ir identifikuotas netinkamas elgesys gali užkirsti kelią nepilnamečių nusikalstamo elgesio formavimuisi, nukreipti prasmingo individualaus ir visuomeninio gyvenimo linkme.</a:t>
            </a:r>
            <a:endParaRPr lang="lt-LT" altLang="lt-LT" sz="2800" dirty="0">
              <a:latin typeface="Arial" panose="020B0604020202020204" pitchFamily="34" charset="0"/>
            </a:endParaRPr>
          </a:p>
        </p:txBody>
      </p:sp>
    </p:spTree>
    <p:extLst>
      <p:ext uri="{BB962C8B-B14F-4D97-AF65-F5344CB8AC3E}">
        <p14:creationId xmlns:p14="http://schemas.microsoft.com/office/powerpoint/2010/main" val="256339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D1D3669-79DB-4068-9CA2-2342E2A491A7}"/>
              </a:ext>
            </a:extLst>
          </p:cNvPr>
          <p:cNvSpPr>
            <a:spLocks noGrp="1"/>
          </p:cNvSpPr>
          <p:nvPr>
            <p:ph type="title"/>
          </p:nvPr>
        </p:nvSpPr>
        <p:spPr/>
        <p:txBody>
          <a:bodyPr/>
          <a:lstStyle/>
          <a:p>
            <a:endParaRPr lang="lt-LT"/>
          </a:p>
        </p:txBody>
      </p:sp>
      <p:sp>
        <p:nvSpPr>
          <p:cNvPr id="3" name="Turinio vietos rezervavimo ženklas 2">
            <a:extLst>
              <a:ext uri="{FF2B5EF4-FFF2-40B4-BE49-F238E27FC236}">
                <a16:creationId xmlns:a16="http://schemas.microsoft.com/office/drawing/2014/main" id="{4DF2ADF4-87EC-4647-9D54-6A387B3503B2}"/>
              </a:ext>
            </a:extLst>
          </p:cNvPr>
          <p:cNvSpPr>
            <a:spLocks noGrp="1"/>
          </p:cNvSpPr>
          <p:nvPr>
            <p:ph idx="1"/>
          </p:nvPr>
        </p:nvSpPr>
        <p:spPr/>
        <p:txBody>
          <a:bodyPr/>
          <a:lstStyle/>
          <a:p>
            <a:pPr marL="0" indent="0" algn="just">
              <a:buNone/>
            </a:pPr>
            <a:r>
              <a:rPr lang="lt-LT" dirty="0"/>
              <a:t>Pagrindinės Ukmergės rajono savivaldybės nepilnamečių nusikalstamumo priežastys vadovaujantis administracinių nusižengimų kodeksu (toliau – ANK) nepagarbus, chuliganiškas elgesys, viešosios tvarkos pažeidimai, pasikėsinimas padaryti vagystę, tabako gaminiai, psichotropinės medžiagos, grasinimas - bandymas sukelti fizinį skausmą. Vadovaujantis baudžiamuoju kodeksu (toliau – BK) vagystė, fizinio skausmo sukėlimas ar nežymus sveikatos sutrikdymas, disponavimas pornografiniu turiniu ir kt. </a:t>
            </a:r>
          </a:p>
        </p:txBody>
      </p:sp>
    </p:spTree>
    <p:extLst>
      <p:ext uri="{BB962C8B-B14F-4D97-AF65-F5344CB8AC3E}">
        <p14:creationId xmlns:p14="http://schemas.microsoft.com/office/powerpoint/2010/main" val="186561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D0C5128-F811-4A6D-9C05-981EA362A1BA}"/>
              </a:ext>
            </a:extLst>
          </p:cNvPr>
          <p:cNvSpPr>
            <a:spLocks noGrp="1"/>
          </p:cNvSpPr>
          <p:nvPr>
            <p:ph type="title"/>
          </p:nvPr>
        </p:nvSpPr>
        <p:spPr>
          <a:xfrm>
            <a:off x="1121664" y="5569362"/>
            <a:ext cx="10515600" cy="1325563"/>
          </a:xfrm>
        </p:spPr>
        <p:txBody>
          <a:bodyPr>
            <a:normAutofit/>
          </a:bodyPr>
          <a:lstStyle/>
          <a:p>
            <a:r>
              <a:rPr lang="lt-LT" sz="1800" i="1" dirty="0"/>
              <a:t>Laiku nepastebėjus pirmųjų vaiko siunčiamų ženklų, kad jis jaučiasi nesaugiai, kad jam reikalinga atitinkama pagalba, tolesnis pagalbos procesas tampa žymiai sudėtingesnis dėl vaiko motyvacijos stokos.</a:t>
            </a:r>
            <a:br>
              <a:rPr lang="lt-LT" sz="1800" dirty="0"/>
            </a:br>
            <a:endParaRPr lang="lt-LT" sz="1800" dirty="0"/>
          </a:p>
        </p:txBody>
      </p:sp>
      <p:sp>
        <p:nvSpPr>
          <p:cNvPr id="3" name="Turinio vietos rezervavimo ženklas 2">
            <a:extLst>
              <a:ext uri="{FF2B5EF4-FFF2-40B4-BE49-F238E27FC236}">
                <a16:creationId xmlns:a16="http://schemas.microsoft.com/office/drawing/2014/main" id="{B8CAF2D8-F6A8-4500-BF39-BB695881AEFF}"/>
              </a:ext>
            </a:extLst>
          </p:cNvPr>
          <p:cNvSpPr>
            <a:spLocks noGrp="1"/>
          </p:cNvSpPr>
          <p:nvPr>
            <p:ph idx="1"/>
          </p:nvPr>
        </p:nvSpPr>
        <p:spPr/>
        <p:txBody>
          <a:bodyPr/>
          <a:lstStyle/>
          <a:p>
            <a:endParaRPr lang="lt-LT" dirty="0"/>
          </a:p>
        </p:txBody>
      </p:sp>
      <p:graphicFrame>
        <p:nvGraphicFramePr>
          <p:cNvPr id="5" name="Diagrama 4">
            <a:extLst>
              <a:ext uri="{FF2B5EF4-FFF2-40B4-BE49-F238E27FC236}">
                <a16:creationId xmlns:a16="http://schemas.microsoft.com/office/drawing/2014/main" id="{6466C5D9-C079-4708-9B17-F0CE8E5CA129}"/>
              </a:ext>
            </a:extLst>
          </p:cNvPr>
          <p:cNvGraphicFramePr/>
          <p:nvPr>
            <p:extLst>
              <p:ext uri="{D42A27DB-BD31-4B8C-83A1-F6EECF244321}">
                <p14:modId xmlns:p14="http://schemas.microsoft.com/office/powerpoint/2010/main" val="3083278327"/>
              </p:ext>
            </p:extLst>
          </p:nvPr>
        </p:nvGraphicFramePr>
        <p:xfrm>
          <a:off x="838199" y="681037"/>
          <a:ext cx="10515599" cy="50762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16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C06FB16-4ACA-4248-9CA2-8558CBA07F27}"/>
              </a:ext>
            </a:extLst>
          </p:cNvPr>
          <p:cNvSpPr>
            <a:spLocks noGrp="1"/>
          </p:cNvSpPr>
          <p:nvPr>
            <p:ph type="title"/>
          </p:nvPr>
        </p:nvSpPr>
        <p:spPr/>
        <p:txBody>
          <a:bodyPr/>
          <a:lstStyle/>
          <a:p>
            <a:endParaRPr lang="lt-LT"/>
          </a:p>
        </p:txBody>
      </p:sp>
      <p:sp>
        <p:nvSpPr>
          <p:cNvPr id="3" name="Turinio vietos rezervavimo ženklas 2">
            <a:extLst>
              <a:ext uri="{FF2B5EF4-FFF2-40B4-BE49-F238E27FC236}">
                <a16:creationId xmlns:a16="http://schemas.microsoft.com/office/drawing/2014/main" id="{A43412D4-79CA-4260-ADCE-3BCE5FB80141}"/>
              </a:ext>
            </a:extLst>
          </p:cNvPr>
          <p:cNvSpPr>
            <a:spLocks noGrp="1"/>
          </p:cNvSpPr>
          <p:nvPr>
            <p:ph idx="1"/>
          </p:nvPr>
        </p:nvSpPr>
        <p:spPr>
          <a:xfrm>
            <a:off x="327379" y="5384271"/>
            <a:ext cx="11740444" cy="1210204"/>
          </a:xfrm>
        </p:spPr>
        <p:txBody>
          <a:bodyPr>
            <a:normAutofit/>
          </a:bodyPr>
          <a:lstStyle/>
          <a:p>
            <a:pPr marL="0" indent="0" algn="just">
              <a:buNone/>
            </a:pPr>
            <a:r>
              <a:rPr lang="lt-LT" sz="2000" i="1" dirty="0"/>
              <a:t>Atsižvelgiant į esamą situaciją rajone 2023 m. lapkričio mėn. mero potvarkiu sudaryta darbo grupė, kuri įpareigota parengti psichoaktyviųjų medžiagų vartojimo situacijų valdymo algoritmus ir prevencijos priemonės. </a:t>
            </a:r>
            <a:endParaRPr lang="lt-LT" dirty="0"/>
          </a:p>
        </p:txBody>
      </p:sp>
      <p:graphicFrame>
        <p:nvGraphicFramePr>
          <p:cNvPr id="4" name="Diagrama 3">
            <a:extLst>
              <a:ext uri="{FF2B5EF4-FFF2-40B4-BE49-F238E27FC236}">
                <a16:creationId xmlns:a16="http://schemas.microsoft.com/office/drawing/2014/main" id="{D673D667-C4D1-4C85-9AA3-5242A79E6732}"/>
              </a:ext>
            </a:extLst>
          </p:cNvPr>
          <p:cNvGraphicFramePr/>
          <p:nvPr>
            <p:extLst>
              <p:ext uri="{D42A27DB-BD31-4B8C-83A1-F6EECF244321}">
                <p14:modId xmlns:p14="http://schemas.microsoft.com/office/powerpoint/2010/main" val="1818391165"/>
              </p:ext>
            </p:extLst>
          </p:nvPr>
        </p:nvGraphicFramePr>
        <p:xfrm>
          <a:off x="2089238" y="545747"/>
          <a:ext cx="8013523"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8047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213B36D-A25D-4E59-9CC1-4EF1FA016D8B}"/>
              </a:ext>
            </a:extLst>
          </p:cNvPr>
          <p:cNvSpPr>
            <a:spLocks noGrp="1"/>
          </p:cNvSpPr>
          <p:nvPr>
            <p:ph type="title"/>
          </p:nvPr>
        </p:nvSpPr>
        <p:spPr/>
        <p:txBody>
          <a:bodyPr/>
          <a:lstStyle/>
          <a:p>
            <a:endParaRPr lang="lt-LT"/>
          </a:p>
        </p:txBody>
      </p:sp>
      <p:sp>
        <p:nvSpPr>
          <p:cNvPr id="3" name="Turinio vietos rezervavimo ženklas 2">
            <a:extLst>
              <a:ext uri="{FF2B5EF4-FFF2-40B4-BE49-F238E27FC236}">
                <a16:creationId xmlns:a16="http://schemas.microsoft.com/office/drawing/2014/main" id="{3F78EA06-0A68-4896-9923-4E75D915C5D6}"/>
              </a:ext>
            </a:extLst>
          </p:cNvPr>
          <p:cNvSpPr>
            <a:spLocks noGrp="1"/>
          </p:cNvSpPr>
          <p:nvPr>
            <p:ph idx="1"/>
          </p:nvPr>
        </p:nvSpPr>
        <p:spPr/>
        <p:txBody>
          <a:bodyPr/>
          <a:lstStyle/>
          <a:p>
            <a:endParaRPr lang="lt-LT"/>
          </a:p>
        </p:txBody>
      </p:sp>
      <p:pic>
        <p:nvPicPr>
          <p:cNvPr id="4" name="Paveikslėlis 3">
            <a:extLst>
              <a:ext uri="{FF2B5EF4-FFF2-40B4-BE49-F238E27FC236}">
                <a16:creationId xmlns:a16="http://schemas.microsoft.com/office/drawing/2014/main" id="{16BA5A05-24C4-4C8D-B1BF-B8A6ADD18663}"/>
              </a:ext>
            </a:extLst>
          </p:cNvPr>
          <p:cNvPicPr/>
          <p:nvPr/>
        </p:nvPicPr>
        <p:blipFill rotWithShape="1">
          <a:blip r:embed="rId2"/>
          <a:srcRect l="12606" t="17430" r="8176" b="5627"/>
          <a:stretch/>
        </p:blipFill>
        <p:spPr bwMode="auto">
          <a:xfrm>
            <a:off x="564444" y="534458"/>
            <a:ext cx="11277600" cy="61277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617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3D19BFE7-A86F-4142-A6EC-77335D26FF06}"/>
              </a:ext>
            </a:extLst>
          </p:cNvPr>
          <p:cNvPicPr/>
          <p:nvPr/>
        </p:nvPicPr>
        <p:blipFill rotWithShape="1">
          <a:blip r:embed="rId2"/>
          <a:srcRect l="11050" t="17928" r="7865" b="7869"/>
          <a:stretch/>
        </p:blipFill>
        <p:spPr bwMode="auto">
          <a:xfrm>
            <a:off x="812800" y="575733"/>
            <a:ext cx="10972799" cy="5892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030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8B8A573F-3C80-4D72-A6C6-1086614E3295}"/>
              </a:ext>
            </a:extLst>
          </p:cNvPr>
          <p:cNvPicPr/>
          <p:nvPr/>
        </p:nvPicPr>
        <p:blipFill rotWithShape="1">
          <a:blip r:embed="rId2"/>
          <a:srcRect l="12295" t="17679" r="8021" b="5877"/>
          <a:stretch/>
        </p:blipFill>
        <p:spPr bwMode="auto">
          <a:xfrm>
            <a:off x="654755" y="666043"/>
            <a:ext cx="11063111" cy="58702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6470332"/>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318</Words>
  <Application>Microsoft Office PowerPoint</Application>
  <PresentationFormat>Plačiaekranė</PresentationFormat>
  <Paragraphs>17</Paragraphs>
  <Slides>11</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11</vt:i4>
      </vt:variant>
    </vt:vector>
  </HeadingPairs>
  <TitlesOfParts>
    <vt:vector size="16" baseType="lpstr">
      <vt:lpstr>Arial</vt:lpstr>
      <vt:lpstr>Calibri</vt:lpstr>
      <vt:lpstr>Calibri Light</vt:lpstr>
      <vt:lpstr>Times New Roman</vt:lpstr>
      <vt:lpstr>„Office“ tema</vt:lpstr>
      <vt:lpstr>„PowerPoint“ pateiktis</vt:lpstr>
      <vt:lpstr>„PowerPoint“ pateiktis</vt:lpstr>
      <vt:lpstr>„PowerPoint“ pateiktis</vt:lpstr>
      <vt:lpstr>„PowerPoint“ pateiktis</vt:lpstr>
      <vt:lpstr>Laiku nepastebėjus pirmųjų vaiko siunčiamų ženklų, kad jis jaučiasi nesaugiai, kad jam reikalinga atitinkama pagalba, tolesnis pagalbos procesas tampa žymiai sudėtingesnis dėl vaiko motyvacijos stokos. </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Jokūbas Balžekas</dc:creator>
  <cp:lastModifiedBy>Jokūbas Balžekas</cp:lastModifiedBy>
  <cp:revision>10</cp:revision>
  <dcterms:created xsi:type="dcterms:W3CDTF">2023-01-16T08:18:43Z</dcterms:created>
  <dcterms:modified xsi:type="dcterms:W3CDTF">2024-02-28T08:21:44Z</dcterms:modified>
</cp:coreProperties>
</file>