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5788" r:id="rId1"/>
  </p:sldMasterIdLst>
  <p:notesMasterIdLst>
    <p:notesMasterId r:id="rId68"/>
  </p:notesMasterIdLst>
  <p:handoutMasterIdLst>
    <p:handoutMasterId r:id="rId69"/>
  </p:handoutMasterIdLst>
  <p:sldIdLst>
    <p:sldId id="554" r:id="rId2"/>
    <p:sldId id="467" r:id="rId3"/>
    <p:sldId id="468" r:id="rId4"/>
    <p:sldId id="567" r:id="rId5"/>
    <p:sldId id="595" r:id="rId6"/>
    <p:sldId id="531" r:id="rId7"/>
    <p:sldId id="597" r:id="rId8"/>
    <p:sldId id="596" r:id="rId9"/>
    <p:sldId id="598" r:id="rId10"/>
    <p:sldId id="499" r:id="rId11"/>
    <p:sldId id="532" r:id="rId12"/>
    <p:sldId id="586" r:id="rId13"/>
    <p:sldId id="463" r:id="rId14"/>
    <p:sldId id="599" r:id="rId15"/>
    <p:sldId id="600" r:id="rId16"/>
    <p:sldId id="555" r:id="rId17"/>
    <p:sldId id="481" r:id="rId18"/>
    <p:sldId id="578" r:id="rId19"/>
    <p:sldId id="593" r:id="rId20"/>
    <p:sldId id="594" r:id="rId21"/>
    <p:sldId id="602" r:id="rId22"/>
    <p:sldId id="579" r:id="rId23"/>
    <p:sldId id="592" r:id="rId24"/>
    <p:sldId id="606" r:id="rId25"/>
    <p:sldId id="580" r:id="rId26"/>
    <p:sldId id="584" r:id="rId27"/>
    <p:sldId id="581" r:id="rId28"/>
    <p:sldId id="603" r:id="rId29"/>
    <p:sldId id="604" r:id="rId30"/>
    <p:sldId id="582" r:id="rId31"/>
    <p:sldId id="605" r:id="rId32"/>
    <p:sldId id="607" r:id="rId33"/>
    <p:sldId id="514" r:id="rId34"/>
    <p:sldId id="608" r:id="rId35"/>
    <p:sldId id="500" r:id="rId36"/>
    <p:sldId id="609" r:id="rId37"/>
    <p:sldId id="616" r:id="rId38"/>
    <p:sldId id="443" r:id="rId39"/>
    <p:sldId id="557" r:id="rId40"/>
    <p:sldId id="545" r:id="rId41"/>
    <p:sldId id="568" r:id="rId42"/>
    <p:sldId id="547" r:id="rId43"/>
    <p:sldId id="550" r:id="rId44"/>
    <p:sldId id="552" r:id="rId45"/>
    <p:sldId id="551" r:id="rId46"/>
    <p:sldId id="569" r:id="rId47"/>
    <p:sldId id="610" r:id="rId48"/>
    <p:sldId id="558" r:id="rId49"/>
    <p:sldId id="611" r:id="rId50"/>
    <p:sldId id="612" r:id="rId51"/>
    <p:sldId id="576" r:id="rId52"/>
    <p:sldId id="613" r:id="rId53"/>
    <p:sldId id="466" r:id="rId54"/>
    <p:sldId id="487" r:id="rId55"/>
    <p:sldId id="489" r:id="rId56"/>
    <p:sldId id="442" r:id="rId57"/>
    <p:sldId id="535" r:id="rId58"/>
    <p:sldId id="534" r:id="rId59"/>
    <p:sldId id="492" r:id="rId60"/>
    <p:sldId id="449" r:id="rId61"/>
    <p:sldId id="461" r:id="rId62"/>
    <p:sldId id="614" r:id="rId63"/>
    <p:sldId id="462" r:id="rId64"/>
    <p:sldId id="590" r:id="rId65"/>
    <p:sldId id="615" r:id="rId66"/>
    <p:sldId id="424" r:id="rId67"/>
  </p:sldIdLst>
  <p:sldSz cx="9144000" cy="6858000" type="screen4x3"/>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umatytoji sekcija" id="{E9E8E299-B588-437B-A3DA-9974CCC14A00}">
          <p14:sldIdLst>
            <p14:sldId id="554"/>
            <p14:sldId id="467"/>
            <p14:sldId id="468"/>
            <p14:sldId id="567"/>
            <p14:sldId id="595"/>
            <p14:sldId id="531"/>
            <p14:sldId id="597"/>
            <p14:sldId id="596"/>
            <p14:sldId id="598"/>
            <p14:sldId id="499"/>
            <p14:sldId id="532"/>
            <p14:sldId id="586"/>
            <p14:sldId id="463"/>
            <p14:sldId id="599"/>
            <p14:sldId id="600"/>
            <p14:sldId id="555"/>
            <p14:sldId id="481"/>
            <p14:sldId id="578"/>
            <p14:sldId id="593"/>
            <p14:sldId id="594"/>
            <p14:sldId id="602"/>
            <p14:sldId id="579"/>
            <p14:sldId id="592"/>
            <p14:sldId id="606"/>
            <p14:sldId id="580"/>
            <p14:sldId id="584"/>
            <p14:sldId id="581"/>
            <p14:sldId id="603"/>
            <p14:sldId id="604"/>
            <p14:sldId id="582"/>
            <p14:sldId id="605"/>
            <p14:sldId id="607"/>
            <p14:sldId id="514"/>
            <p14:sldId id="608"/>
            <p14:sldId id="500"/>
            <p14:sldId id="609"/>
            <p14:sldId id="616"/>
            <p14:sldId id="443"/>
            <p14:sldId id="557"/>
            <p14:sldId id="545"/>
            <p14:sldId id="568"/>
            <p14:sldId id="547"/>
            <p14:sldId id="550"/>
            <p14:sldId id="552"/>
            <p14:sldId id="551"/>
            <p14:sldId id="569"/>
            <p14:sldId id="610"/>
            <p14:sldId id="558"/>
            <p14:sldId id="611"/>
            <p14:sldId id="612"/>
            <p14:sldId id="576"/>
            <p14:sldId id="613"/>
            <p14:sldId id="466"/>
            <p14:sldId id="487"/>
            <p14:sldId id="489"/>
            <p14:sldId id="442"/>
            <p14:sldId id="535"/>
            <p14:sldId id="534"/>
            <p14:sldId id="492"/>
            <p14:sldId id="449"/>
            <p14:sldId id="461"/>
            <p14:sldId id="614"/>
            <p14:sldId id="462"/>
            <p14:sldId id="590"/>
            <p14:sldId id="615"/>
            <p14:sldId id="42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Žilvinas Dirsė" initials="ŽD" lastIdx="2" clrIdx="0">
    <p:extLst>
      <p:ext uri="{19B8F6BF-5375-455C-9EA6-DF929625EA0E}">
        <p15:presenceInfo xmlns:p15="http://schemas.microsoft.com/office/powerpoint/2012/main" userId="S-1-5-21-362509102-188091166-3112937703-1773" providerId="AD"/>
      </p:ext>
    </p:extLst>
  </p:cmAuthor>
  <p:cmAuthor id="2" name="Janina Juknytė" initials="JJ" lastIdx="1" clrIdx="1">
    <p:extLst>
      <p:ext uri="{19B8F6BF-5375-455C-9EA6-DF929625EA0E}">
        <p15:presenceInfo xmlns:p15="http://schemas.microsoft.com/office/powerpoint/2012/main" userId="S-1-5-21-362509102-188091166-3112937703-36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E7D5"/>
    <a:srgbClr val="F9FAD2"/>
    <a:srgbClr val="B63116"/>
    <a:srgbClr val="993300"/>
    <a:srgbClr val="FFFF99"/>
    <a:srgbClr val="DFF1E7"/>
    <a:srgbClr val="F3F5A1"/>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Vidutinis stilius 2 – paryškinima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Vidutinis stilius 2 – paryškinima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5758FB7-9AC5-4552-8A53-C91805E547FA}" styleName="Teminis stilius 1 – paryškinima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DBED569-4797-4DF1-A0F4-6AAB3CD982D8}" styleName="Šviesus stilius 3 – paryškinimas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1E4AEA4-8DFA-4A89-87EB-49C32662AFE0}" styleName="Vidutinis stilius 2 – paryškinima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Vidutinis stilius 2 – paryškinima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7" autoAdjust="0"/>
    <p:restoredTop sz="90601" autoAdjust="0"/>
  </p:normalViewPr>
  <p:slideViewPr>
    <p:cSldViewPr>
      <p:cViewPr varScale="1">
        <p:scale>
          <a:sx n="88" d="100"/>
          <a:sy n="88" d="100"/>
        </p:scale>
        <p:origin x="1306" y="53"/>
      </p:cViewPr>
      <p:guideLst>
        <p:guide orient="horz" pos="2160"/>
        <p:guide pos="2880"/>
      </p:guideLst>
    </p:cSldViewPr>
  </p:slideViewPr>
  <p:outlineViewPr>
    <p:cViewPr>
      <p:scale>
        <a:sx n="33" d="100"/>
        <a:sy n="33" d="100"/>
      </p:scale>
      <p:origin x="0" y="-2146"/>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758037974732341E-2"/>
          <c:y val="1.7008703364409617E-2"/>
          <c:w val="0.89988665005682233"/>
          <c:h val="0.75823274140477892"/>
        </c:manualLayout>
      </c:layout>
      <c:barChart>
        <c:barDir val="bar"/>
        <c:grouping val="clustered"/>
        <c:varyColors val="0"/>
        <c:ser>
          <c:idx val="0"/>
          <c:order val="0"/>
          <c:tx>
            <c:strRef>
              <c:f>Lapas1!$B$1</c:f>
              <c:strCache>
                <c:ptCount val="1"/>
                <c:pt idx="0">
                  <c:v>2022</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Lapas1!$A$2:$A$5</c:f>
              <c:numCache>
                <c:formatCode>General</c:formatCode>
                <c:ptCount val="4"/>
              </c:numCache>
            </c:numRef>
          </c:cat>
          <c:val>
            <c:numRef>
              <c:f>Lapas1!$B$2:$B$5</c:f>
              <c:numCache>
                <c:formatCode>General</c:formatCode>
                <c:ptCount val="4"/>
                <c:pt idx="0">
                  <c:v>1244</c:v>
                </c:pt>
              </c:numCache>
            </c:numRef>
          </c:val>
          <c:extLst>
            <c:ext xmlns:c16="http://schemas.microsoft.com/office/drawing/2014/chart" uri="{C3380CC4-5D6E-409C-BE32-E72D297353CC}">
              <c16:uniqueId val="{00000000-2591-4D3C-BBC5-36C593C44FF7}"/>
            </c:ext>
          </c:extLst>
        </c:ser>
        <c:ser>
          <c:idx val="1"/>
          <c:order val="1"/>
          <c:tx>
            <c:strRef>
              <c:f>Lapas1!$C$1</c:f>
              <c:strCache>
                <c:ptCount val="1"/>
                <c:pt idx="0">
                  <c:v>2023</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Lapas1!$A$2:$A$5</c:f>
              <c:numCache>
                <c:formatCode>General</c:formatCode>
                <c:ptCount val="4"/>
              </c:numCache>
            </c:numRef>
          </c:cat>
          <c:val>
            <c:numRef>
              <c:f>Lapas1!$C$2:$C$5</c:f>
              <c:numCache>
                <c:formatCode>General</c:formatCode>
                <c:ptCount val="4"/>
                <c:pt idx="0">
                  <c:v>1207</c:v>
                </c:pt>
              </c:numCache>
            </c:numRef>
          </c:val>
          <c:extLst>
            <c:ext xmlns:c16="http://schemas.microsoft.com/office/drawing/2014/chart" uri="{C3380CC4-5D6E-409C-BE32-E72D297353CC}">
              <c16:uniqueId val="{00000001-2591-4D3C-BBC5-36C593C44FF7}"/>
            </c:ext>
          </c:extLst>
        </c:ser>
        <c:ser>
          <c:idx val="2"/>
          <c:order val="2"/>
          <c:tx>
            <c:strRef>
              <c:f>Lapas1!$D$1</c:f>
              <c:strCache>
                <c:ptCount val="1"/>
                <c:pt idx="0">
                  <c:v>2024</c:v>
                </c:pt>
              </c:strCache>
            </c:strRef>
          </c:tx>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Lapas1!$A$2:$A$5</c:f>
              <c:numCache>
                <c:formatCode>General</c:formatCode>
                <c:ptCount val="4"/>
              </c:numCache>
            </c:numRef>
          </c:cat>
          <c:val>
            <c:numRef>
              <c:f>Lapas1!$D$2:$D$5</c:f>
              <c:numCache>
                <c:formatCode>General</c:formatCode>
                <c:ptCount val="4"/>
                <c:pt idx="0">
                  <c:v>1171</c:v>
                </c:pt>
              </c:numCache>
            </c:numRef>
          </c:val>
          <c:extLst>
            <c:ext xmlns:c16="http://schemas.microsoft.com/office/drawing/2014/chart" uri="{C3380CC4-5D6E-409C-BE32-E72D297353CC}">
              <c16:uniqueId val="{00000002-2591-4D3C-BBC5-36C593C44FF7}"/>
            </c:ext>
          </c:extLst>
        </c:ser>
        <c:ser>
          <c:idx val="3"/>
          <c:order val="3"/>
          <c:tx>
            <c:strRef>
              <c:f>Lapas1!$E$1</c:f>
              <c:strCache>
                <c:ptCount val="1"/>
                <c:pt idx="0">
                  <c:v>2025</c:v>
                </c:pt>
              </c:strCache>
            </c:strRef>
          </c:tx>
          <c:spPr>
            <a:solidFill>
              <a:schemeClr val="accent4">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Lapas1!$A$2:$A$5</c:f>
              <c:numCache>
                <c:formatCode>General</c:formatCode>
                <c:ptCount val="4"/>
              </c:numCache>
            </c:numRef>
          </c:cat>
          <c:val>
            <c:numRef>
              <c:f>Lapas1!$E$2:$E$5</c:f>
              <c:numCache>
                <c:formatCode>General</c:formatCode>
                <c:ptCount val="4"/>
                <c:pt idx="0">
                  <c:v>1097</c:v>
                </c:pt>
              </c:numCache>
            </c:numRef>
          </c:val>
          <c:extLst>
            <c:ext xmlns:c16="http://schemas.microsoft.com/office/drawing/2014/chart" uri="{C3380CC4-5D6E-409C-BE32-E72D297353CC}">
              <c16:uniqueId val="{00000003-2591-4D3C-BBC5-36C593C44FF7}"/>
            </c:ext>
          </c:extLst>
        </c:ser>
        <c:dLbls>
          <c:dLblPos val="inEnd"/>
          <c:showLegendKey val="0"/>
          <c:showVal val="1"/>
          <c:showCatName val="0"/>
          <c:showSerName val="0"/>
          <c:showPercent val="0"/>
          <c:showBubbleSize val="0"/>
        </c:dLbls>
        <c:gapWidth val="65"/>
        <c:axId val="941497696"/>
        <c:axId val="941495520"/>
      </c:barChart>
      <c:catAx>
        <c:axId val="941497696"/>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lt-LT"/>
          </a:p>
        </c:txPr>
        <c:crossAx val="941495520"/>
        <c:crosses val="autoZero"/>
        <c:auto val="1"/>
        <c:lblAlgn val="ctr"/>
        <c:lblOffset val="100"/>
        <c:noMultiLvlLbl val="0"/>
      </c:catAx>
      <c:valAx>
        <c:axId val="941495520"/>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lt-LT" b="0" dirty="0"/>
              </a:p>
              <a:p>
                <a:pPr>
                  <a:defRPr b="0"/>
                </a:pPr>
                <a:endParaRPr lang="lt-LT" b="0" dirty="0"/>
              </a:p>
              <a:p>
                <a:pPr>
                  <a:defRPr b="0"/>
                </a:pPr>
                <a:endParaRPr lang="lt-LT" b="0" dirty="0"/>
              </a:p>
              <a:p>
                <a:pPr>
                  <a:defRPr b="0"/>
                </a:pPr>
                <a:endParaRPr lang="lt-LT" b="0" dirty="0"/>
              </a:p>
              <a:p>
                <a:pPr>
                  <a:defRPr b="0"/>
                </a:pPr>
                <a:r>
                  <a:rPr lang="lt-LT" b="0" dirty="0"/>
                  <a:t>Gyventojų skaičius </a:t>
                </a:r>
              </a:p>
            </c:rich>
          </c:tx>
          <c:layout>
            <c:manualLayout>
              <c:xMode val="edge"/>
              <c:yMode val="edge"/>
              <c:x val="0.5469093944178951"/>
              <c:y val="0.7193133332910678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lt-L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lt-LT"/>
          </a:p>
        </c:txPr>
        <c:crossAx val="941497696"/>
        <c:crosses val="autoZero"/>
        <c:crossBetween val="between"/>
      </c:valAx>
      <c:spPr>
        <a:noFill/>
        <a:ln>
          <a:noFill/>
        </a:ln>
        <a:effectLst/>
      </c:spPr>
    </c:plotArea>
    <c:legend>
      <c:legendPos val="b"/>
      <c:layout>
        <c:manualLayout>
          <c:xMode val="edge"/>
          <c:yMode val="edge"/>
          <c:x val="0.27887457945275079"/>
          <c:y val="0.87744121023589994"/>
          <c:w val="0.67561893786810334"/>
          <c:h val="6.8472206791837936E-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lt-LT"/>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lt-L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36231077175958"/>
          <c:y val="3.5735974992076265E-2"/>
          <c:w val="0.74418450271035708"/>
          <c:h val="0.71954339040953219"/>
        </c:manualLayout>
      </c:layout>
      <c:barChart>
        <c:barDir val="bar"/>
        <c:grouping val="clustered"/>
        <c:varyColors val="0"/>
        <c:ser>
          <c:idx val="0"/>
          <c:order val="0"/>
          <c:tx>
            <c:strRef>
              <c:f>Lapas1!$B$1</c:f>
              <c:strCache>
                <c:ptCount val="1"/>
                <c:pt idx="0">
                  <c:v>2022</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Lapas1!$A$2:$A$5</c:f>
              <c:strCache>
                <c:ptCount val="3"/>
                <c:pt idx="0">
                  <c:v>Gimė</c:v>
                </c:pt>
                <c:pt idx="1">
                  <c:v>Mirė</c:v>
                </c:pt>
                <c:pt idx="2">
                  <c:v>Išvyko </c:v>
                </c:pt>
              </c:strCache>
            </c:strRef>
          </c:cat>
          <c:val>
            <c:numRef>
              <c:f>Lapas1!$B$2:$B$5</c:f>
              <c:numCache>
                <c:formatCode>General</c:formatCode>
                <c:ptCount val="4"/>
                <c:pt idx="0">
                  <c:v>7</c:v>
                </c:pt>
                <c:pt idx="1">
                  <c:v>17</c:v>
                </c:pt>
                <c:pt idx="2">
                  <c:v>14</c:v>
                </c:pt>
              </c:numCache>
            </c:numRef>
          </c:val>
          <c:extLst>
            <c:ext xmlns:c16="http://schemas.microsoft.com/office/drawing/2014/chart" uri="{C3380CC4-5D6E-409C-BE32-E72D297353CC}">
              <c16:uniqueId val="{00000000-8398-485D-A15B-BBFC18BADDED}"/>
            </c:ext>
          </c:extLst>
        </c:ser>
        <c:ser>
          <c:idx val="1"/>
          <c:order val="1"/>
          <c:tx>
            <c:strRef>
              <c:f>Lapas1!$C$1</c:f>
              <c:strCache>
                <c:ptCount val="1"/>
                <c:pt idx="0">
                  <c:v>2023</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Lapas1!$A$2:$A$5</c:f>
              <c:strCache>
                <c:ptCount val="3"/>
                <c:pt idx="0">
                  <c:v>Gimė</c:v>
                </c:pt>
                <c:pt idx="1">
                  <c:v>Mirė</c:v>
                </c:pt>
                <c:pt idx="2">
                  <c:v>Išvyko </c:v>
                </c:pt>
              </c:strCache>
            </c:strRef>
          </c:cat>
          <c:val>
            <c:numRef>
              <c:f>Lapas1!$C$2:$C$5</c:f>
              <c:numCache>
                <c:formatCode>General</c:formatCode>
                <c:ptCount val="4"/>
                <c:pt idx="0">
                  <c:v>7</c:v>
                </c:pt>
                <c:pt idx="1">
                  <c:v>25</c:v>
                </c:pt>
                <c:pt idx="2">
                  <c:v>13</c:v>
                </c:pt>
              </c:numCache>
            </c:numRef>
          </c:val>
          <c:extLst>
            <c:ext xmlns:c16="http://schemas.microsoft.com/office/drawing/2014/chart" uri="{C3380CC4-5D6E-409C-BE32-E72D297353CC}">
              <c16:uniqueId val="{00000001-8398-485D-A15B-BBFC18BADDED}"/>
            </c:ext>
          </c:extLst>
        </c:ser>
        <c:ser>
          <c:idx val="2"/>
          <c:order val="2"/>
          <c:tx>
            <c:strRef>
              <c:f>Lapas1!$D$1</c:f>
              <c:strCache>
                <c:ptCount val="1"/>
                <c:pt idx="0">
                  <c:v>2024</c:v>
                </c:pt>
              </c:strCache>
            </c:strRef>
          </c:tx>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Lapas1!$A$2:$A$5</c:f>
              <c:strCache>
                <c:ptCount val="3"/>
                <c:pt idx="0">
                  <c:v>Gimė</c:v>
                </c:pt>
                <c:pt idx="1">
                  <c:v>Mirė</c:v>
                </c:pt>
                <c:pt idx="2">
                  <c:v>Išvyko </c:v>
                </c:pt>
              </c:strCache>
            </c:strRef>
          </c:cat>
          <c:val>
            <c:numRef>
              <c:f>Lapas1!$D$2:$D$5</c:f>
              <c:numCache>
                <c:formatCode>General</c:formatCode>
                <c:ptCount val="4"/>
                <c:pt idx="0">
                  <c:v>5</c:v>
                </c:pt>
                <c:pt idx="1">
                  <c:v>22</c:v>
                </c:pt>
                <c:pt idx="2">
                  <c:v>9</c:v>
                </c:pt>
              </c:numCache>
            </c:numRef>
          </c:val>
          <c:extLst>
            <c:ext xmlns:c16="http://schemas.microsoft.com/office/drawing/2014/chart" uri="{C3380CC4-5D6E-409C-BE32-E72D297353CC}">
              <c16:uniqueId val="{00000005-8398-485D-A15B-BBFC18BADDED}"/>
            </c:ext>
          </c:extLst>
        </c:ser>
        <c:ser>
          <c:idx val="3"/>
          <c:order val="3"/>
          <c:tx>
            <c:strRef>
              <c:f>Lapas1!$E$1</c:f>
              <c:strCache>
                <c:ptCount val="1"/>
                <c:pt idx="0">
                  <c:v>2025</c:v>
                </c:pt>
              </c:strCache>
            </c:strRef>
          </c:tx>
          <c:spPr>
            <a:solidFill>
              <a:schemeClr val="accent4">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lt-L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Lapas1!$A$2:$A$5</c:f>
              <c:strCache>
                <c:ptCount val="3"/>
                <c:pt idx="0">
                  <c:v>Gimė</c:v>
                </c:pt>
                <c:pt idx="1">
                  <c:v>Mirė</c:v>
                </c:pt>
                <c:pt idx="2">
                  <c:v>Išvyko </c:v>
                </c:pt>
              </c:strCache>
            </c:strRef>
          </c:cat>
          <c:val>
            <c:numRef>
              <c:f>Lapas1!$E$2:$E$5</c:f>
              <c:numCache>
                <c:formatCode>General</c:formatCode>
                <c:ptCount val="4"/>
                <c:pt idx="0">
                  <c:v>3</c:v>
                </c:pt>
                <c:pt idx="1">
                  <c:v>20</c:v>
                </c:pt>
                <c:pt idx="2">
                  <c:v>7</c:v>
                </c:pt>
              </c:numCache>
            </c:numRef>
          </c:val>
          <c:extLst>
            <c:ext xmlns:c16="http://schemas.microsoft.com/office/drawing/2014/chart" uri="{C3380CC4-5D6E-409C-BE32-E72D297353CC}">
              <c16:uniqueId val="{00000000-75DF-4289-BBF9-193C3DDC1DCF}"/>
            </c:ext>
          </c:extLst>
        </c:ser>
        <c:dLbls>
          <c:dLblPos val="inEnd"/>
          <c:showLegendKey val="0"/>
          <c:showVal val="1"/>
          <c:showCatName val="0"/>
          <c:showSerName val="0"/>
          <c:showPercent val="0"/>
          <c:showBubbleSize val="0"/>
        </c:dLbls>
        <c:gapWidth val="65"/>
        <c:axId val="941497696"/>
        <c:axId val="941495520"/>
      </c:barChart>
      <c:catAx>
        <c:axId val="941497696"/>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lt-LT"/>
          </a:p>
        </c:txPr>
        <c:crossAx val="941495520"/>
        <c:crosses val="autoZero"/>
        <c:auto val="1"/>
        <c:lblAlgn val="ctr"/>
        <c:lblOffset val="100"/>
        <c:noMultiLvlLbl val="0"/>
      </c:catAx>
      <c:valAx>
        <c:axId val="941495520"/>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r>
                  <a:rPr lang="lt-LT" b="0" dirty="0"/>
                  <a:t> Gyventojų skaičius</a:t>
                </a:r>
              </a:p>
            </c:rich>
          </c:tx>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lt-L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lt-LT"/>
          </a:p>
        </c:txPr>
        <c:crossAx val="941497696"/>
        <c:crosses val="autoZero"/>
        <c:crossBetween val="between"/>
      </c:valAx>
      <c:spPr>
        <a:noFill/>
        <a:ln>
          <a:noFill/>
        </a:ln>
        <a:effectLst/>
      </c:spPr>
    </c:plotArea>
    <c:legend>
      <c:legendPos val="b"/>
      <c:layout>
        <c:manualLayout>
          <c:xMode val="edge"/>
          <c:yMode val="edge"/>
          <c:x val="0.23943068339414408"/>
          <c:y val="0.87120657228561904"/>
          <c:w val="0.71016418207337062"/>
          <c:h val="0.11367605980287905"/>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lt-LT"/>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lt-L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577" tIns="45789" rIns="91577" bIns="45789" numCol="1" anchor="t" anchorCtr="0" compatLnSpc="1">
            <a:prstTxWarp prst="textNoShape">
              <a:avLst/>
            </a:prstTxWarp>
          </a:bodyPr>
          <a:lstStyle>
            <a:lvl1pPr eaLnBrk="0" hangingPunct="0">
              <a:defRPr sz="1200">
                <a:cs typeface="+mn-cs"/>
              </a:defRPr>
            </a:lvl1pPr>
          </a:lstStyle>
          <a:p>
            <a:pPr>
              <a:defRPr/>
            </a:pPr>
            <a:endParaRPr lang="lt-LT"/>
          </a:p>
        </p:txBody>
      </p:sp>
      <p:sp>
        <p:nvSpPr>
          <p:cNvPr id="59395"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577" tIns="45789" rIns="91577" bIns="45789" numCol="1" anchor="t" anchorCtr="0" compatLnSpc="1">
            <a:prstTxWarp prst="textNoShape">
              <a:avLst/>
            </a:prstTxWarp>
          </a:bodyPr>
          <a:lstStyle>
            <a:lvl1pPr algn="r" eaLnBrk="0" hangingPunct="0">
              <a:defRPr sz="1200">
                <a:cs typeface="+mn-cs"/>
              </a:defRPr>
            </a:lvl1pPr>
          </a:lstStyle>
          <a:p>
            <a:pPr>
              <a:defRPr/>
            </a:pPr>
            <a:fld id="{FBD87BA6-0CC2-42AA-BAAB-CAA08D35C01C}" type="datetimeFigureOut">
              <a:rPr lang="lt-LT"/>
              <a:pPr>
                <a:defRPr/>
              </a:pPr>
              <a:t>2026-04-21</a:t>
            </a:fld>
            <a:endParaRPr lang="lt-LT"/>
          </a:p>
        </p:txBody>
      </p:sp>
      <p:sp>
        <p:nvSpPr>
          <p:cNvPr id="59396" name="Rectangle 4"/>
          <p:cNvSpPr>
            <a:spLocks noGrp="1" noChangeArrowheads="1"/>
          </p:cNvSpPr>
          <p:nvPr>
            <p:ph type="ftr" sz="quarter" idx="2"/>
          </p:nvPr>
        </p:nvSpPr>
        <p:spPr bwMode="auto">
          <a:xfrm>
            <a:off x="0" y="9429750"/>
            <a:ext cx="2946400" cy="496888"/>
          </a:xfrm>
          <a:prstGeom prst="rect">
            <a:avLst/>
          </a:prstGeom>
          <a:noFill/>
          <a:ln w="9525">
            <a:noFill/>
            <a:miter lim="800000"/>
            <a:headEnd/>
            <a:tailEnd/>
          </a:ln>
          <a:effectLst/>
        </p:spPr>
        <p:txBody>
          <a:bodyPr vert="horz" wrap="square" lIns="91577" tIns="45789" rIns="91577" bIns="45789" numCol="1" anchor="b" anchorCtr="0" compatLnSpc="1">
            <a:prstTxWarp prst="textNoShape">
              <a:avLst/>
            </a:prstTxWarp>
          </a:bodyPr>
          <a:lstStyle>
            <a:lvl1pPr eaLnBrk="0" hangingPunct="0">
              <a:defRPr sz="1200">
                <a:cs typeface="+mn-cs"/>
              </a:defRPr>
            </a:lvl1pPr>
          </a:lstStyle>
          <a:p>
            <a:pPr>
              <a:defRPr/>
            </a:pPr>
            <a:endParaRPr lang="lt-LT"/>
          </a:p>
        </p:txBody>
      </p:sp>
      <p:sp>
        <p:nvSpPr>
          <p:cNvPr id="59397" name="Rectangle 5"/>
          <p:cNvSpPr>
            <a:spLocks noGrp="1" noChangeArrowheads="1"/>
          </p:cNvSpPr>
          <p:nvPr>
            <p:ph type="sldNum" sz="quarter" idx="3"/>
          </p:nvPr>
        </p:nvSpPr>
        <p:spPr bwMode="auto">
          <a:xfrm>
            <a:off x="3849688" y="9429750"/>
            <a:ext cx="2946400" cy="496888"/>
          </a:xfrm>
          <a:prstGeom prst="rect">
            <a:avLst/>
          </a:prstGeom>
          <a:noFill/>
          <a:ln w="9525">
            <a:noFill/>
            <a:miter lim="800000"/>
            <a:headEnd/>
            <a:tailEnd/>
          </a:ln>
          <a:effectLst/>
        </p:spPr>
        <p:txBody>
          <a:bodyPr vert="horz" wrap="square" lIns="91577" tIns="45789" rIns="91577" bIns="45789" numCol="1" anchor="b" anchorCtr="0" compatLnSpc="1">
            <a:prstTxWarp prst="textNoShape">
              <a:avLst/>
            </a:prstTxWarp>
          </a:bodyPr>
          <a:lstStyle>
            <a:lvl1pPr algn="r" eaLnBrk="0" hangingPunct="0">
              <a:defRPr sz="1200">
                <a:cs typeface="+mn-cs"/>
              </a:defRPr>
            </a:lvl1pPr>
          </a:lstStyle>
          <a:p>
            <a:pPr>
              <a:defRPr/>
            </a:pPr>
            <a:fld id="{59EEF835-2DD6-4508-B915-5644857CA003}" type="slidenum">
              <a:rPr lang="lt-LT"/>
              <a:pPr>
                <a:defRPr/>
              </a:pPr>
              <a:t>‹#›</a:t>
            </a:fld>
            <a:endParaRPr lang="lt-LT"/>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46400" cy="496888"/>
          </a:xfrm>
          <a:prstGeom prst="rect">
            <a:avLst/>
          </a:prstGeom>
        </p:spPr>
        <p:txBody>
          <a:bodyPr vert="horz" lIns="91577" tIns="45789" rIns="91577" bIns="45789" rtlCol="0"/>
          <a:lstStyle>
            <a:lvl1pPr algn="l">
              <a:defRPr sz="1200"/>
            </a:lvl1pPr>
          </a:lstStyle>
          <a:p>
            <a:pPr>
              <a:defRPr/>
            </a:pPr>
            <a:endParaRPr lang="lt-LT"/>
          </a:p>
        </p:txBody>
      </p:sp>
      <p:sp>
        <p:nvSpPr>
          <p:cNvPr id="3" name="Datos vietos rezervavimo ženklas 2"/>
          <p:cNvSpPr>
            <a:spLocks noGrp="1"/>
          </p:cNvSpPr>
          <p:nvPr>
            <p:ph type="dt" idx="1"/>
          </p:nvPr>
        </p:nvSpPr>
        <p:spPr>
          <a:xfrm>
            <a:off x="3849688" y="0"/>
            <a:ext cx="2946400" cy="496888"/>
          </a:xfrm>
          <a:prstGeom prst="rect">
            <a:avLst/>
          </a:prstGeom>
        </p:spPr>
        <p:txBody>
          <a:bodyPr vert="horz" lIns="91577" tIns="45789" rIns="91577" bIns="45789" rtlCol="0"/>
          <a:lstStyle>
            <a:lvl1pPr algn="r">
              <a:defRPr sz="1200"/>
            </a:lvl1pPr>
          </a:lstStyle>
          <a:p>
            <a:pPr>
              <a:defRPr/>
            </a:pPr>
            <a:fld id="{CBEE2AB1-5602-4EFC-936C-ED84E8D43A71}" type="datetimeFigureOut">
              <a:rPr lang="lt-LT"/>
              <a:pPr>
                <a:defRPr/>
              </a:pPr>
              <a:t>2026-04-21</a:t>
            </a:fld>
            <a:endParaRPr lang="lt-LT"/>
          </a:p>
        </p:txBody>
      </p:sp>
      <p:sp>
        <p:nvSpPr>
          <p:cNvPr id="4" name="Skaidrės vaizdo vietos rezervavimo ženkla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577" tIns="45789" rIns="91577" bIns="45789" rtlCol="0" anchor="ctr"/>
          <a:lstStyle/>
          <a:p>
            <a:pPr lvl="0"/>
            <a:endParaRPr lang="lt-LT" noProof="0"/>
          </a:p>
        </p:txBody>
      </p:sp>
      <p:sp>
        <p:nvSpPr>
          <p:cNvPr id="5" name="Pastabų vietos rezervavimo ženklas 4"/>
          <p:cNvSpPr>
            <a:spLocks noGrp="1"/>
          </p:cNvSpPr>
          <p:nvPr>
            <p:ph type="body" sz="quarter" idx="3"/>
          </p:nvPr>
        </p:nvSpPr>
        <p:spPr>
          <a:xfrm>
            <a:off x="679450" y="4716463"/>
            <a:ext cx="5438775" cy="4467225"/>
          </a:xfrm>
          <a:prstGeom prst="rect">
            <a:avLst/>
          </a:prstGeom>
        </p:spPr>
        <p:txBody>
          <a:bodyPr vert="horz" lIns="91577" tIns="45789" rIns="91577" bIns="45789" rtlCol="0">
            <a:normAutofit/>
          </a:bodyPr>
          <a:lstStyle/>
          <a:p>
            <a:pPr lvl="0"/>
            <a:r>
              <a:rPr lang="lt-LT" noProof="0"/>
              <a:t>Spustelėkite ruošinio teksto stiliams keisti</a:t>
            </a:r>
          </a:p>
          <a:p>
            <a:pPr lvl="1"/>
            <a:r>
              <a:rPr lang="lt-LT" noProof="0"/>
              <a:t>Antras lygmuo</a:t>
            </a:r>
          </a:p>
          <a:p>
            <a:pPr lvl="2"/>
            <a:r>
              <a:rPr lang="lt-LT" noProof="0"/>
              <a:t>Trečias lygmuo</a:t>
            </a:r>
          </a:p>
          <a:p>
            <a:pPr lvl="3"/>
            <a:r>
              <a:rPr lang="lt-LT" noProof="0"/>
              <a:t>Ketvirtas lygmuo</a:t>
            </a:r>
          </a:p>
          <a:p>
            <a:pPr lvl="4"/>
            <a:r>
              <a:rPr lang="lt-LT" noProof="0"/>
              <a:t>Penktas lygmuo</a:t>
            </a:r>
          </a:p>
        </p:txBody>
      </p:sp>
      <p:sp>
        <p:nvSpPr>
          <p:cNvPr id="6" name="Poraštės vietos rezervavimo ženklas 5"/>
          <p:cNvSpPr>
            <a:spLocks noGrp="1"/>
          </p:cNvSpPr>
          <p:nvPr>
            <p:ph type="ftr" sz="quarter" idx="4"/>
          </p:nvPr>
        </p:nvSpPr>
        <p:spPr>
          <a:xfrm>
            <a:off x="0" y="9429750"/>
            <a:ext cx="2946400" cy="496888"/>
          </a:xfrm>
          <a:prstGeom prst="rect">
            <a:avLst/>
          </a:prstGeom>
        </p:spPr>
        <p:txBody>
          <a:bodyPr vert="horz" lIns="91577" tIns="45789" rIns="91577" bIns="45789" rtlCol="0" anchor="b"/>
          <a:lstStyle>
            <a:lvl1pPr algn="l">
              <a:defRPr sz="1200"/>
            </a:lvl1pPr>
          </a:lstStyle>
          <a:p>
            <a:pPr>
              <a:defRPr/>
            </a:pPr>
            <a:endParaRPr lang="lt-LT"/>
          </a:p>
        </p:txBody>
      </p:sp>
      <p:sp>
        <p:nvSpPr>
          <p:cNvPr id="7" name="Skaidrės numerio vietos rezervavimo ženklas 6"/>
          <p:cNvSpPr>
            <a:spLocks noGrp="1"/>
          </p:cNvSpPr>
          <p:nvPr>
            <p:ph type="sldNum" sz="quarter" idx="5"/>
          </p:nvPr>
        </p:nvSpPr>
        <p:spPr>
          <a:xfrm>
            <a:off x="3849688" y="9429750"/>
            <a:ext cx="2946400" cy="496888"/>
          </a:xfrm>
          <a:prstGeom prst="rect">
            <a:avLst/>
          </a:prstGeom>
        </p:spPr>
        <p:txBody>
          <a:bodyPr vert="horz" lIns="91577" tIns="45789" rIns="91577" bIns="45789" rtlCol="0" anchor="b"/>
          <a:lstStyle>
            <a:lvl1pPr algn="r">
              <a:defRPr sz="1200"/>
            </a:lvl1pPr>
          </a:lstStyle>
          <a:p>
            <a:pPr>
              <a:defRPr/>
            </a:pPr>
            <a:fld id="{1469A740-51A9-4D67-82FE-D9163467EE8A}" type="slidenum">
              <a:rPr lang="lt-LT"/>
              <a:pPr>
                <a:defRPr/>
              </a:pPr>
              <a:t>‹#›</a:t>
            </a:fld>
            <a:endParaRPr lang="lt-L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5"/>
          </p:nvPr>
        </p:nvSpPr>
        <p:spPr/>
        <p:txBody>
          <a:bodyPr/>
          <a:lstStyle/>
          <a:p>
            <a:pPr>
              <a:defRPr/>
            </a:pPr>
            <a:fld id="{1469A740-51A9-4D67-82FE-D9163467EE8A}" type="slidenum">
              <a:rPr lang="lt-LT" smtClean="0"/>
              <a:pPr>
                <a:defRPr/>
              </a:pPr>
              <a:t>3</a:t>
            </a:fld>
            <a:endParaRPr lang="lt-LT"/>
          </a:p>
        </p:txBody>
      </p:sp>
    </p:spTree>
    <p:extLst>
      <p:ext uri="{BB962C8B-B14F-4D97-AF65-F5344CB8AC3E}">
        <p14:creationId xmlns:p14="http://schemas.microsoft.com/office/powerpoint/2010/main" val="4208334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5"/>
          </p:nvPr>
        </p:nvSpPr>
        <p:spPr/>
        <p:txBody>
          <a:bodyPr/>
          <a:lstStyle/>
          <a:p>
            <a:pPr>
              <a:defRPr/>
            </a:pPr>
            <a:fld id="{1469A740-51A9-4D67-82FE-D9163467EE8A}" type="slidenum">
              <a:rPr lang="lt-LT" smtClean="0"/>
              <a:pPr>
                <a:defRPr/>
              </a:pPr>
              <a:t>45</a:t>
            </a:fld>
            <a:endParaRPr lang="lt-LT"/>
          </a:p>
        </p:txBody>
      </p:sp>
    </p:spTree>
    <p:extLst>
      <p:ext uri="{BB962C8B-B14F-4D97-AF65-F5344CB8AC3E}">
        <p14:creationId xmlns:p14="http://schemas.microsoft.com/office/powerpoint/2010/main" val="3126274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5"/>
          </p:nvPr>
        </p:nvSpPr>
        <p:spPr/>
        <p:txBody>
          <a:bodyPr/>
          <a:lstStyle/>
          <a:p>
            <a:pPr>
              <a:defRPr/>
            </a:pPr>
            <a:fld id="{1469A740-51A9-4D67-82FE-D9163467EE8A}" type="slidenum">
              <a:rPr lang="lt-LT" smtClean="0"/>
              <a:pPr>
                <a:defRPr/>
              </a:pPr>
              <a:t>47</a:t>
            </a:fld>
            <a:endParaRPr lang="lt-LT"/>
          </a:p>
        </p:txBody>
      </p:sp>
    </p:spTree>
    <p:extLst>
      <p:ext uri="{BB962C8B-B14F-4D97-AF65-F5344CB8AC3E}">
        <p14:creationId xmlns:p14="http://schemas.microsoft.com/office/powerpoint/2010/main" val="4276307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5"/>
          </p:nvPr>
        </p:nvSpPr>
        <p:spPr/>
        <p:txBody>
          <a:bodyPr/>
          <a:lstStyle/>
          <a:p>
            <a:pPr>
              <a:defRPr/>
            </a:pPr>
            <a:fld id="{1469A740-51A9-4D67-82FE-D9163467EE8A}" type="slidenum">
              <a:rPr lang="lt-LT" smtClean="0"/>
              <a:pPr>
                <a:defRPr/>
              </a:pPr>
              <a:t>57</a:t>
            </a:fld>
            <a:endParaRPr lang="lt-LT"/>
          </a:p>
        </p:txBody>
      </p:sp>
    </p:spTree>
    <p:extLst>
      <p:ext uri="{BB962C8B-B14F-4D97-AF65-F5344CB8AC3E}">
        <p14:creationId xmlns:p14="http://schemas.microsoft.com/office/powerpoint/2010/main" val="916184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5"/>
          </p:nvPr>
        </p:nvSpPr>
        <p:spPr/>
        <p:txBody>
          <a:bodyPr/>
          <a:lstStyle/>
          <a:p>
            <a:pPr>
              <a:defRPr/>
            </a:pPr>
            <a:fld id="{1469A740-51A9-4D67-82FE-D9163467EE8A}" type="slidenum">
              <a:rPr lang="lt-LT" smtClean="0"/>
              <a:pPr>
                <a:defRPr/>
              </a:pPr>
              <a:t>63</a:t>
            </a:fld>
            <a:endParaRPr lang="lt-LT"/>
          </a:p>
        </p:txBody>
      </p:sp>
    </p:spTree>
    <p:extLst>
      <p:ext uri="{BB962C8B-B14F-4D97-AF65-F5344CB8AC3E}">
        <p14:creationId xmlns:p14="http://schemas.microsoft.com/office/powerpoint/2010/main" val="1691205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5"/>
          </p:nvPr>
        </p:nvSpPr>
        <p:spPr/>
        <p:txBody>
          <a:bodyPr/>
          <a:lstStyle/>
          <a:p>
            <a:pPr>
              <a:defRPr/>
            </a:pPr>
            <a:fld id="{1469A740-51A9-4D67-82FE-D9163467EE8A}" type="slidenum">
              <a:rPr lang="lt-LT" smtClean="0"/>
              <a:pPr>
                <a:defRPr/>
              </a:pPr>
              <a:t>66</a:t>
            </a:fld>
            <a:endParaRPr lang="lt-LT"/>
          </a:p>
        </p:txBody>
      </p:sp>
    </p:spTree>
    <p:extLst>
      <p:ext uri="{BB962C8B-B14F-4D97-AF65-F5344CB8AC3E}">
        <p14:creationId xmlns:p14="http://schemas.microsoft.com/office/powerpoint/2010/main" val="3416518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5"/>
          </p:nvPr>
        </p:nvSpPr>
        <p:spPr/>
        <p:txBody>
          <a:bodyPr/>
          <a:lstStyle/>
          <a:p>
            <a:pPr>
              <a:defRPr/>
            </a:pPr>
            <a:fld id="{1469A740-51A9-4D67-82FE-D9163467EE8A}" type="slidenum">
              <a:rPr lang="lt-LT" smtClean="0"/>
              <a:pPr>
                <a:defRPr/>
              </a:pPr>
              <a:t>7</a:t>
            </a:fld>
            <a:endParaRPr lang="lt-LT"/>
          </a:p>
        </p:txBody>
      </p:sp>
    </p:spTree>
    <p:extLst>
      <p:ext uri="{BB962C8B-B14F-4D97-AF65-F5344CB8AC3E}">
        <p14:creationId xmlns:p14="http://schemas.microsoft.com/office/powerpoint/2010/main" val="2464205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5"/>
          </p:nvPr>
        </p:nvSpPr>
        <p:spPr/>
        <p:txBody>
          <a:bodyPr/>
          <a:lstStyle/>
          <a:p>
            <a:pPr>
              <a:defRPr/>
            </a:pPr>
            <a:fld id="{1469A740-51A9-4D67-82FE-D9163467EE8A}" type="slidenum">
              <a:rPr lang="lt-LT" smtClean="0"/>
              <a:pPr>
                <a:defRPr/>
              </a:pPr>
              <a:t>9</a:t>
            </a:fld>
            <a:endParaRPr lang="lt-LT"/>
          </a:p>
        </p:txBody>
      </p:sp>
    </p:spTree>
    <p:extLst>
      <p:ext uri="{BB962C8B-B14F-4D97-AF65-F5344CB8AC3E}">
        <p14:creationId xmlns:p14="http://schemas.microsoft.com/office/powerpoint/2010/main" val="1003843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5"/>
          </p:nvPr>
        </p:nvSpPr>
        <p:spPr/>
        <p:txBody>
          <a:bodyPr/>
          <a:lstStyle/>
          <a:p>
            <a:pPr>
              <a:defRPr/>
            </a:pPr>
            <a:fld id="{1469A740-51A9-4D67-82FE-D9163467EE8A}" type="slidenum">
              <a:rPr lang="lt-LT" smtClean="0"/>
              <a:pPr>
                <a:defRPr/>
              </a:pPr>
              <a:t>10</a:t>
            </a:fld>
            <a:endParaRPr lang="lt-LT"/>
          </a:p>
        </p:txBody>
      </p:sp>
    </p:spTree>
    <p:extLst>
      <p:ext uri="{BB962C8B-B14F-4D97-AF65-F5344CB8AC3E}">
        <p14:creationId xmlns:p14="http://schemas.microsoft.com/office/powerpoint/2010/main" val="2033128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5"/>
          </p:nvPr>
        </p:nvSpPr>
        <p:spPr/>
        <p:txBody>
          <a:bodyPr/>
          <a:lstStyle/>
          <a:p>
            <a:pPr>
              <a:defRPr/>
            </a:pPr>
            <a:fld id="{1469A740-51A9-4D67-82FE-D9163467EE8A}" type="slidenum">
              <a:rPr lang="lt-LT" smtClean="0"/>
              <a:pPr>
                <a:defRPr/>
              </a:pPr>
              <a:t>14</a:t>
            </a:fld>
            <a:endParaRPr lang="lt-LT"/>
          </a:p>
        </p:txBody>
      </p:sp>
    </p:spTree>
    <p:extLst>
      <p:ext uri="{BB962C8B-B14F-4D97-AF65-F5344CB8AC3E}">
        <p14:creationId xmlns:p14="http://schemas.microsoft.com/office/powerpoint/2010/main" val="27233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5"/>
          </p:nvPr>
        </p:nvSpPr>
        <p:spPr/>
        <p:txBody>
          <a:bodyPr/>
          <a:lstStyle/>
          <a:p>
            <a:pPr>
              <a:defRPr/>
            </a:pPr>
            <a:fld id="{1469A740-51A9-4D67-82FE-D9163467EE8A}" type="slidenum">
              <a:rPr lang="lt-LT" smtClean="0"/>
              <a:pPr>
                <a:defRPr/>
              </a:pPr>
              <a:t>37</a:t>
            </a:fld>
            <a:endParaRPr lang="lt-LT"/>
          </a:p>
        </p:txBody>
      </p:sp>
    </p:spTree>
    <p:extLst>
      <p:ext uri="{BB962C8B-B14F-4D97-AF65-F5344CB8AC3E}">
        <p14:creationId xmlns:p14="http://schemas.microsoft.com/office/powerpoint/2010/main" val="3105530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5"/>
          </p:nvPr>
        </p:nvSpPr>
        <p:spPr/>
        <p:txBody>
          <a:bodyPr/>
          <a:lstStyle/>
          <a:p>
            <a:pPr>
              <a:defRPr/>
            </a:pPr>
            <a:fld id="{1469A740-51A9-4D67-82FE-D9163467EE8A}" type="slidenum">
              <a:rPr lang="lt-LT" smtClean="0"/>
              <a:pPr>
                <a:defRPr/>
              </a:pPr>
              <a:t>38</a:t>
            </a:fld>
            <a:endParaRPr lang="lt-LT"/>
          </a:p>
        </p:txBody>
      </p:sp>
    </p:spTree>
    <p:extLst>
      <p:ext uri="{BB962C8B-B14F-4D97-AF65-F5344CB8AC3E}">
        <p14:creationId xmlns:p14="http://schemas.microsoft.com/office/powerpoint/2010/main" val="57576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5"/>
          </p:nvPr>
        </p:nvSpPr>
        <p:spPr/>
        <p:txBody>
          <a:bodyPr/>
          <a:lstStyle/>
          <a:p>
            <a:pPr>
              <a:defRPr/>
            </a:pPr>
            <a:fld id="{1469A740-51A9-4D67-82FE-D9163467EE8A}" type="slidenum">
              <a:rPr lang="lt-LT" smtClean="0"/>
              <a:pPr>
                <a:defRPr/>
              </a:pPr>
              <a:t>39</a:t>
            </a:fld>
            <a:endParaRPr lang="lt-LT"/>
          </a:p>
        </p:txBody>
      </p:sp>
    </p:spTree>
    <p:extLst>
      <p:ext uri="{BB962C8B-B14F-4D97-AF65-F5344CB8AC3E}">
        <p14:creationId xmlns:p14="http://schemas.microsoft.com/office/powerpoint/2010/main" val="2603638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5"/>
          </p:nvPr>
        </p:nvSpPr>
        <p:spPr/>
        <p:txBody>
          <a:bodyPr/>
          <a:lstStyle/>
          <a:p>
            <a:pPr>
              <a:defRPr/>
            </a:pPr>
            <a:fld id="{1469A740-51A9-4D67-82FE-D9163467EE8A}" type="slidenum">
              <a:rPr lang="lt-LT" smtClean="0"/>
              <a:pPr>
                <a:defRPr/>
              </a:pPr>
              <a:t>40</a:t>
            </a:fld>
            <a:endParaRPr lang="lt-LT"/>
          </a:p>
        </p:txBody>
      </p:sp>
    </p:spTree>
    <p:extLst>
      <p:ext uri="{BB962C8B-B14F-4D97-AF65-F5344CB8AC3E}">
        <p14:creationId xmlns:p14="http://schemas.microsoft.com/office/powerpoint/2010/main" val="33677279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lt-LT"/>
              <a:t>Spustelėję redaguokite stilių</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a:t>Spustelėkite norėdami redaguoti šablono paantraštės stilių</a:t>
            </a:r>
            <a:endParaRPr lang="en-US" dirty="0"/>
          </a:p>
        </p:txBody>
      </p:sp>
      <p:sp>
        <p:nvSpPr>
          <p:cNvPr id="4" name="Date Placeholder 3"/>
          <p:cNvSpPr>
            <a:spLocks noGrp="1"/>
          </p:cNvSpPr>
          <p:nvPr>
            <p:ph type="dt" sz="half" idx="10"/>
          </p:nvPr>
        </p:nvSpPr>
        <p:spPr/>
        <p:txBody>
          <a:bodyPr/>
          <a:lstStyle/>
          <a:p>
            <a:pPr>
              <a:defRPr/>
            </a:pPr>
            <a:endParaRPr lang="lt-LT"/>
          </a:p>
        </p:txBody>
      </p:sp>
      <p:sp>
        <p:nvSpPr>
          <p:cNvPr id="5" name="Footer Placeholder 4"/>
          <p:cNvSpPr>
            <a:spLocks noGrp="1"/>
          </p:cNvSpPr>
          <p:nvPr>
            <p:ph type="ftr" sz="quarter" idx="11"/>
          </p:nvPr>
        </p:nvSpPr>
        <p:spPr/>
        <p:txBody>
          <a:bodyPr/>
          <a:lstStyle/>
          <a:p>
            <a:pPr>
              <a:defRPr/>
            </a:pPr>
            <a:endParaRPr lang="lt-LT"/>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pPr>
              <a:defRPr/>
            </a:pPr>
            <a:fld id="{EFD28041-53E0-4C48-89C2-89912172E2E7}" type="slidenum">
              <a:rPr lang="lt-LT" smtClean="0"/>
              <a:pPr>
                <a:defRPr/>
              </a:pPr>
              <a:t>‹#›</a:t>
            </a:fld>
            <a:endParaRPr lang="lt-LT"/>
          </a:p>
        </p:txBody>
      </p:sp>
      <p:pic>
        <p:nvPicPr>
          <p:cNvPr id="8" name="Picture 22" descr="SADM-logo_transp">
            <a:extLst>
              <a:ext uri="{FF2B5EF4-FFF2-40B4-BE49-F238E27FC236}">
                <a16:creationId xmlns:a16="http://schemas.microsoft.com/office/drawing/2014/main" id="{B52C1F2B-E0C8-4DDF-8400-D8B1B86C6E93}"/>
              </a:ext>
            </a:extLst>
          </p:cNvPr>
          <p:cNvPicPr>
            <a:picLocks noChangeAspect="1" noChangeArrowheads="1"/>
          </p:cNvPicPr>
          <p:nvPr userDrawn="1"/>
        </p:nvPicPr>
        <p:blipFill>
          <a:blip r:embed="rId2" cstate="print"/>
          <a:srcRect/>
          <a:stretch>
            <a:fillRect/>
          </a:stretch>
        </p:blipFill>
        <p:spPr bwMode="auto">
          <a:xfrm>
            <a:off x="250825" y="260350"/>
            <a:ext cx="865188" cy="936625"/>
          </a:xfrm>
          <a:prstGeom prst="rect">
            <a:avLst/>
          </a:prstGeom>
          <a:noFill/>
          <a:ln w="9525">
            <a:noFill/>
            <a:miter lim="800000"/>
            <a:headEnd/>
            <a:tailEnd/>
          </a:ln>
        </p:spPr>
      </p:pic>
    </p:spTree>
    <p:extLst>
      <p:ext uri="{BB962C8B-B14F-4D97-AF65-F5344CB8AC3E}">
        <p14:creationId xmlns:p14="http://schemas.microsoft.com/office/powerpoint/2010/main" val="3540371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vadinima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lt-LT"/>
              <a:t>Spustelėję redaguokite stilių</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Redaguokite šablono teksto stilius</a:t>
            </a:r>
          </a:p>
        </p:txBody>
      </p:sp>
      <p:sp>
        <p:nvSpPr>
          <p:cNvPr id="4" name="Date Placeholder 3"/>
          <p:cNvSpPr>
            <a:spLocks noGrp="1"/>
          </p:cNvSpPr>
          <p:nvPr>
            <p:ph type="dt" sz="half" idx="10"/>
          </p:nvPr>
        </p:nvSpPr>
        <p:spPr/>
        <p:txBody>
          <a:bodyPr/>
          <a:lstStyle/>
          <a:p>
            <a:pPr>
              <a:defRPr/>
            </a:pPr>
            <a:endParaRPr lang="lt-LT"/>
          </a:p>
        </p:txBody>
      </p:sp>
      <p:sp>
        <p:nvSpPr>
          <p:cNvPr id="5" name="Footer Placeholder 4"/>
          <p:cNvSpPr>
            <a:spLocks noGrp="1"/>
          </p:cNvSpPr>
          <p:nvPr>
            <p:ph type="ftr" sz="quarter" idx="11"/>
          </p:nvPr>
        </p:nvSpPr>
        <p:spPr/>
        <p:txBody>
          <a:bodyPr/>
          <a:lstStyle/>
          <a:p>
            <a:pPr>
              <a:defRPr/>
            </a:pPr>
            <a:endParaRPr lang="lt-LT"/>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8AAFF00F-0176-4184-9F89-76C42452875F}" type="slidenum">
              <a:rPr lang="lt-LT" smtClean="0"/>
              <a:pPr>
                <a:defRPr/>
              </a:pPr>
              <a:t>‹#›</a:t>
            </a:fld>
            <a:endParaRPr lang="lt-LT"/>
          </a:p>
        </p:txBody>
      </p:sp>
    </p:spTree>
    <p:extLst>
      <p:ext uri="{BB962C8B-B14F-4D97-AF65-F5344CB8AC3E}">
        <p14:creationId xmlns:p14="http://schemas.microsoft.com/office/powerpoint/2010/main" val="302900691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asiūlymas su antrašte">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lt-LT"/>
              <a:t>Spustelėję redaguokite stilių</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a:t>Redaguokite šablono teksto stilius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Redaguokite šablono teksto stilius</a:t>
            </a:r>
          </a:p>
        </p:txBody>
      </p:sp>
      <p:sp>
        <p:nvSpPr>
          <p:cNvPr id="4" name="Date Placeholder 3"/>
          <p:cNvSpPr>
            <a:spLocks noGrp="1"/>
          </p:cNvSpPr>
          <p:nvPr>
            <p:ph type="dt" sz="half" idx="10"/>
          </p:nvPr>
        </p:nvSpPr>
        <p:spPr/>
        <p:txBody>
          <a:bodyPr/>
          <a:lstStyle/>
          <a:p>
            <a:pPr>
              <a:defRPr/>
            </a:pPr>
            <a:endParaRPr lang="lt-LT"/>
          </a:p>
        </p:txBody>
      </p:sp>
      <p:sp>
        <p:nvSpPr>
          <p:cNvPr id="5" name="Footer Placeholder 4"/>
          <p:cNvSpPr>
            <a:spLocks noGrp="1"/>
          </p:cNvSpPr>
          <p:nvPr>
            <p:ph type="ftr" sz="quarter" idx="11"/>
          </p:nvPr>
        </p:nvSpPr>
        <p:spPr/>
        <p:txBody>
          <a:bodyPr/>
          <a:lstStyle/>
          <a:p>
            <a:pPr>
              <a:defRPr/>
            </a:pPr>
            <a:endParaRPr lang="lt-LT"/>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8AAFF00F-0176-4184-9F89-76C42452875F}" type="slidenum">
              <a:rPr lang="lt-LT" smtClean="0"/>
              <a:pPr>
                <a:defRPr/>
              </a:pPr>
              <a:t>‹#›</a:t>
            </a:fld>
            <a:endParaRPr lang="lt-LT"/>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5419746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ortelės pavadinimas">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lt-LT"/>
              <a:t>Spustelėję redaguokite stilių</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lt-LT"/>
              <a:t>Redaguokite šablono teksto stilius</a:t>
            </a:r>
          </a:p>
        </p:txBody>
      </p:sp>
      <p:sp>
        <p:nvSpPr>
          <p:cNvPr id="5" name="Date Placeholder 4"/>
          <p:cNvSpPr>
            <a:spLocks noGrp="1"/>
          </p:cNvSpPr>
          <p:nvPr>
            <p:ph type="dt" sz="half" idx="10"/>
          </p:nvPr>
        </p:nvSpPr>
        <p:spPr/>
        <p:txBody>
          <a:bodyPr/>
          <a:lstStyle/>
          <a:p>
            <a:pPr>
              <a:defRPr/>
            </a:pPr>
            <a:endParaRPr lang="lt-LT"/>
          </a:p>
        </p:txBody>
      </p:sp>
      <p:sp>
        <p:nvSpPr>
          <p:cNvPr id="6" name="Footer Placeholder 5"/>
          <p:cNvSpPr>
            <a:spLocks noGrp="1"/>
          </p:cNvSpPr>
          <p:nvPr>
            <p:ph type="ftr" sz="quarter" idx="11"/>
          </p:nvPr>
        </p:nvSpPr>
        <p:spPr/>
        <p:txBody>
          <a:bodyPr/>
          <a:lstStyle/>
          <a:p>
            <a:pPr>
              <a:defRPr/>
            </a:pPr>
            <a:endParaRPr lang="lt-LT"/>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8AAFF00F-0176-4184-9F89-76C42452875F}" type="slidenum">
              <a:rPr lang="lt-LT" smtClean="0"/>
              <a:pPr>
                <a:defRPr/>
              </a:pPr>
              <a:t>‹#›</a:t>
            </a:fld>
            <a:endParaRPr lang="lt-LT"/>
          </a:p>
        </p:txBody>
      </p:sp>
    </p:spTree>
    <p:extLst>
      <p:ext uri="{BB962C8B-B14F-4D97-AF65-F5344CB8AC3E}">
        <p14:creationId xmlns:p14="http://schemas.microsoft.com/office/powerpoint/2010/main" val="2561149706"/>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asiūlymo pavadinimas kortelės">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lt-LT"/>
              <a:t>Spustelėję redaguokite stilių</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a:t>Redaguokite šablono teksto stilius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lt-LT"/>
              <a:t>Redaguokite šablono teksto stilius</a:t>
            </a:r>
          </a:p>
        </p:txBody>
      </p:sp>
      <p:sp>
        <p:nvSpPr>
          <p:cNvPr id="5" name="Date Placeholder 4"/>
          <p:cNvSpPr>
            <a:spLocks noGrp="1"/>
          </p:cNvSpPr>
          <p:nvPr>
            <p:ph type="dt" sz="half" idx="10"/>
          </p:nvPr>
        </p:nvSpPr>
        <p:spPr/>
        <p:txBody>
          <a:bodyPr/>
          <a:lstStyle/>
          <a:p>
            <a:pPr>
              <a:defRPr/>
            </a:pPr>
            <a:endParaRPr lang="lt-LT"/>
          </a:p>
        </p:txBody>
      </p:sp>
      <p:sp>
        <p:nvSpPr>
          <p:cNvPr id="6" name="Footer Placeholder 5"/>
          <p:cNvSpPr>
            <a:spLocks noGrp="1"/>
          </p:cNvSpPr>
          <p:nvPr>
            <p:ph type="ftr" sz="quarter" idx="11"/>
          </p:nvPr>
        </p:nvSpPr>
        <p:spPr/>
        <p:txBody>
          <a:bodyPr/>
          <a:lstStyle/>
          <a:p>
            <a:pPr>
              <a:defRPr/>
            </a:pPr>
            <a:endParaRPr lang="lt-LT"/>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8AAFF00F-0176-4184-9F89-76C42452875F}" type="slidenum">
              <a:rPr lang="lt-LT" smtClean="0"/>
              <a:pPr>
                <a:defRPr/>
              </a:pPr>
              <a:t>‹#›</a:t>
            </a:fld>
            <a:endParaRPr lang="lt-LT"/>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912987665"/>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arba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lt-LT"/>
              <a:t>Spustelėję redaguokite stilių</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a:t>Redaguokite šablono teksto stilius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lt-LT"/>
              <a:t>Redaguokite šablono teksto stilius</a:t>
            </a:r>
          </a:p>
        </p:txBody>
      </p:sp>
      <p:sp>
        <p:nvSpPr>
          <p:cNvPr id="5" name="Date Placeholder 4"/>
          <p:cNvSpPr>
            <a:spLocks noGrp="1"/>
          </p:cNvSpPr>
          <p:nvPr>
            <p:ph type="dt" sz="half" idx="10"/>
          </p:nvPr>
        </p:nvSpPr>
        <p:spPr/>
        <p:txBody>
          <a:bodyPr/>
          <a:lstStyle/>
          <a:p>
            <a:pPr>
              <a:defRPr/>
            </a:pPr>
            <a:endParaRPr lang="lt-LT"/>
          </a:p>
        </p:txBody>
      </p:sp>
      <p:sp>
        <p:nvSpPr>
          <p:cNvPr id="6" name="Footer Placeholder 5"/>
          <p:cNvSpPr>
            <a:spLocks noGrp="1"/>
          </p:cNvSpPr>
          <p:nvPr>
            <p:ph type="ftr" sz="quarter" idx="11"/>
          </p:nvPr>
        </p:nvSpPr>
        <p:spPr/>
        <p:txBody>
          <a:bodyPr/>
          <a:lstStyle/>
          <a:p>
            <a:pPr>
              <a:defRPr/>
            </a:pPr>
            <a:endParaRPr lang="lt-LT"/>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8AAFF00F-0176-4184-9F89-76C42452875F}" type="slidenum">
              <a:rPr lang="lt-LT" smtClean="0"/>
              <a:pPr>
                <a:defRPr/>
              </a:pPr>
              <a:t>‹#›</a:t>
            </a:fld>
            <a:endParaRPr lang="lt-LT"/>
          </a:p>
        </p:txBody>
      </p:sp>
    </p:spTree>
    <p:extLst>
      <p:ext uri="{BB962C8B-B14F-4D97-AF65-F5344CB8AC3E}">
        <p14:creationId xmlns:p14="http://schemas.microsoft.com/office/powerpoint/2010/main" val="2779419504"/>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Vertical Text Placeholder 2"/>
          <p:cNvSpPr>
            <a:spLocks noGrp="1"/>
          </p:cNvSpPr>
          <p:nvPr>
            <p:ph type="body" orient="vert" idx="1"/>
          </p:nvPr>
        </p:nvSpPr>
        <p:spPr/>
        <p:txBody>
          <a:bodyPr vert="eaVert" anchor="t"/>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pPr>
              <a:defRPr/>
            </a:pPr>
            <a:endParaRPr lang="lt-LT"/>
          </a:p>
        </p:txBody>
      </p:sp>
      <p:sp>
        <p:nvSpPr>
          <p:cNvPr id="5" name="Footer Placeholder 4"/>
          <p:cNvSpPr>
            <a:spLocks noGrp="1"/>
          </p:cNvSpPr>
          <p:nvPr>
            <p:ph type="ftr" sz="quarter" idx="11"/>
          </p:nvPr>
        </p:nvSpPr>
        <p:spPr/>
        <p:txBody>
          <a:bodyPr/>
          <a:lstStyle/>
          <a:p>
            <a:pPr>
              <a:defRPr/>
            </a:pPr>
            <a:endParaRPr lang="lt-LT"/>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E57314CE-C236-4079-97A0-0400622F4281}" type="slidenum">
              <a:rPr lang="lt-LT" smtClean="0"/>
              <a:pPr>
                <a:defRPr/>
              </a:pPr>
              <a:t>‹#›</a:t>
            </a:fld>
            <a:endParaRPr lang="lt-LT"/>
          </a:p>
        </p:txBody>
      </p:sp>
    </p:spTree>
    <p:extLst>
      <p:ext uri="{BB962C8B-B14F-4D97-AF65-F5344CB8AC3E}">
        <p14:creationId xmlns:p14="http://schemas.microsoft.com/office/powerpoint/2010/main" val="4103264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lt-LT"/>
              <a:t>Spustelėję redaguokite stilių</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pPr>
              <a:defRPr/>
            </a:pPr>
            <a:endParaRPr lang="lt-LT"/>
          </a:p>
        </p:txBody>
      </p:sp>
      <p:sp>
        <p:nvSpPr>
          <p:cNvPr id="5" name="Footer Placeholder 4"/>
          <p:cNvSpPr>
            <a:spLocks noGrp="1"/>
          </p:cNvSpPr>
          <p:nvPr>
            <p:ph type="ftr" sz="quarter" idx="11"/>
          </p:nvPr>
        </p:nvSpPr>
        <p:spPr/>
        <p:txBody>
          <a:bodyPr/>
          <a:lstStyle/>
          <a:p>
            <a:pPr>
              <a:defRPr/>
            </a:pPr>
            <a:endParaRPr lang="lt-LT"/>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8261B43A-6F89-4C9A-B66A-FADCA0A4282A}" type="slidenum">
              <a:rPr lang="lt-LT" smtClean="0"/>
              <a:pPr>
                <a:defRPr/>
              </a:pPr>
              <a:t>‹#›</a:t>
            </a:fld>
            <a:endParaRPr lang="lt-LT"/>
          </a:p>
        </p:txBody>
      </p:sp>
    </p:spTree>
    <p:extLst>
      <p:ext uri="{BB962C8B-B14F-4D97-AF65-F5344CB8AC3E}">
        <p14:creationId xmlns:p14="http://schemas.microsoft.com/office/powerpoint/2010/main" val="601348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lt-LT"/>
              <a:t>Spustelėję redaguokite stilių</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pPr>
              <a:defRPr/>
            </a:pPr>
            <a:endParaRPr lang="lt-LT"/>
          </a:p>
        </p:txBody>
      </p:sp>
      <p:sp>
        <p:nvSpPr>
          <p:cNvPr id="5" name="Footer Placeholder 4"/>
          <p:cNvSpPr>
            <a:spLocks noGrp="1"/>
          </p:cNvSpPr>
          <p:nvPr>
            <p:ph type="ftr" sz="quarter" idx="11"/>
          </p:nvPr>
        </p:nvSpPr>
        <p:spPr/>
        <p:txBody>
          <a:bodyPr/>
          <a:lstStyle/>
          <a:p>
            <a:pPr>
              <a:defRPr/>
            </a:pPr>
            <a:endParaRPr lang="lt-LT"/>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A151955C-E13C-4015-A867-74D92451E437}" type="slidenum">
              <a:rPr lang="lt-LT" smtClean="0"/>
              <a:pPr>
                <a:defRPr/>
              </a:pPr>
              <a:t>‹#›</a:t>
            </a:fld>
            <a:endParaRPr lang="lt-LT"/>
          </a:p>
        </p:txBody>
      </p:sp>
    </p:spTree>
    <p:extLst>
      <p:ext uri="{BB962C8B-B14F-4D97-AF65-F5344CB8AC3E}">
        <p14:creationId xmlns:p14="http://schemas.microsoft.com/office/powerpoint/2010/main" val="676867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lt-LT"/>
              <a:t>Spustelėję redaguokite stilių</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Redaguokite šablono teksto stilius</a:t>
            </a:r>
          </a:p>
        </p:txBody>
      </p:sp>
      <p:sp>
        <p:nvSpPr>
          <p:cNvPr id="4" name="Date Placeholder 3"/>
          <p:cNvSpPr>
            <a:spLocks noGrp="1"/>
          </p:cNvSpPr>
          <p:nvPr>
            <p:ph type="dt" sz="half" idx="10"/>
          </p:nvPr>
        </p:nvSpPr>
        <p:spPr/>
        <p:txBody>
          <a:bodyPr/>
          <a:lstStyle/>
          <a:p>
            <a:pPr>
              <a:defRPr/>
            </a:pPr>
            <a:endParaRPr lang="lt-LT"/>
          </a:p>
        </p:txBody>
      </p:sp>
      <p:sp>
        <p:nvSpPr>
          <p:cNvPr id="5" name="Footer Placeholder 4"/>
          <p:cNvSpPr>
            <a:spLocks noGrp="1"/>
          </p:cNvSpPr>
          <p:nvPr>
            <p:ph type="ftr" sz="quarter" idx="11"/>
          </p:nvPr>
        </p:nvSpPr>
        <p:spPr/>
        <p:txBody>
          <a:bodyPr/>
          <a:lstStyle/>
          <a:p>
            <a:pPr>
              <a:defRPr/>
            </a:pPr>
            <a:endParaRPr lang="lt-LT"/>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3CAC67BD-6111-44FB-A74A-4EDFED069B2D}" type="slidenum">
              <a:rPr lang="lt-LT" smtClean="0"/>
              <a:pPr>
                <a:defRPr/>
              </a:pPr>
              <a:t>‹#›</a:t>
            </a:fld>
            <a:endParaRPr lang="lt-LT"/>
          </a:p>
        </p:txBody>
      </p:sp>
    </p:spTree>
    <p:extLst>
      <p:ext uri="{BB962C8B-B14F-4D97-AF65-F5344CB8AC3E}">
        <p14:creationId xmlns:p14="http://schemas.microsoft.com/office/powerpoint/2010/main" val="1999716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lt-LT"/>
              <a:t>Spustelėję redaguokite stilių</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Date Placeholder 4"/>
          <p:cNvSpPr>
            <a:spLocks noGrp="1"/>
          </p:cNvSpPr>
          <p:nvPr>
            <p:ph type="dt" sz="half" idx="10"/>
          </p:nvPr>
        </p:nvSpPr>
        <p:spPr/>
        <p:txBody>
          <a:bodyPr/>
          <a:lstStyle/>
          <a:p>
            <a:pPr>
              <a:defRPr/>
            </a:pPr>
            <a:endParaRPr lang="lt-LT"/>
          </a:p>
        </p:txBody>
      </p:sp>
      <p:sp>
        <p:nvSpPr>
          <p:cNvPr id="6" name="Footer Placeholder 5"/>
          <p:cNvSpPr>
            <a:spLocks noGrp="1"/>
          </p:cNvSpPr>
          <p:nvPr>
            <p:ph type="ftr" sz="quarter" idx="11"/>
          </p:nvPr>
        </p:nvSpPr>
        <p:spPr/>
        <p:txBody>
          <a:bodyPr/>
          <a:lstStyle/>
          <a:p>
            <a:pPr>
              <a:defRPr/>
            </a:pPr>
            <a:endParaRPr lang="lt-LT"/>
          </a:p>
        </p:txBody>
      </p:sp>
      <p:sp>
        <p:nvSpPr>
          <p:cNvPr id="12"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3" name="Slide Number Placeholder 5"/>
          <p:cNvSpPr>
            <a:spLocks noGrp="1"/>
          </p:cNvSpPr>
          <p:nvPr>
            <p:ph type="sldNum" sz="quarter" idx="12"/>
          </p:nvPr>
        </p:nvSpPr>
        <p:spPr>
          <a:xfrm>
            <a:off x="511228" y="787783"/>
            <a:ext cx="584978" cy="365125"/>
          </a:xfrm>
        </p:spPr>
        <p:txBody>
          <a:bodyPr/>
          <a:lstStyle/>
          <a:p>
            <a:pPr>
              <a:defRPr/>
            </a:pPr>
            <a:fld id="{8AAFF00F-0176-4184-9F89-76C42452875F}" type="slidenum">
              <a:rPr lang="lt-LT" smtClean="0"/>
              <a:pPr>
                <a:defRPr/>
              </a:pPr>
              <a:t>‹#›</a:t>
            </a:fld>
            <a:endParaRPr lang="lt-LT"/>
          </a:p>
        </p:txBody>
      </p:sp>
    </p:spTree>
    <p:extLst>
      <p:ext uri="{BB962C8B-B14F-4D97-AF65-F5344CB8AC3E}">
        <p14:creationId xmlns:p14="http://schemas.microsoft.com/office/powerpoint/2010/main" val="2951928862"/>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lt-LT"/>
              <a:t>Spustelėję redaguokite stilių</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Redaguokite šablono teksto stilius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Redaguokite šablono teksto stilius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7" name="Date Placeholder 6"/>
          <p:cNvSpPr>
            <a:spLocks noGrp="1"/>
          </p:cNvSpPr>
          <p:nvPr>
            <p:ph type="dt" sz="half" idx="10"/>
          </p:nvPr>
        </p:nvSpPr>
        <p:spPr/>
        <p:txBody>
          <a:bodyPr/>
          <a:lstStyle/>
          <a:p>
            <a:pPr>
              <a:defRPr/>
            </a:pPr>
            <a:endParaRPr lang="lt-LT"/>
          </a:p>
        </p:txBody>
      </p:sp>
      <p:sp>
        <p:nvSpPr>
          <p:cNvPr id="8" name="Footer Placeholder 7"/>
          <p:cNvSpPr>
            <a:spLocks noGrp="1"/>
          </p:cNvSpPr>
          <p:nvPr>
            <p:ph type="ftr" sz="quarter" idx="11"/>
          </p:nvPr>
        </p:nvSpPr>
        <p:spPr/>
        <p:txBody>
          <a:bodyPr/>
          <a:lstStyle/>
          <a:p>
            <a:pPr>
              <a:defRPr/>
            </a:pPr>
            <a:endParaRPr lang="lt-LT"/>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pPr>
              <a:defRPr/>
            </a:pPr>
            <a:fld id="{604A49B3-9C97-4F35-8976-56578AD4E6F8}" type="slidenum">
              <a:rPr lang="lt-LT" smtClean="0"/>
              <a:pPr>
                <a:defRPr/>
              </a:pPr>
              <a:t>‹#›</a:t>
            </a:fld>
            <a:endParaRPr lang="lt-LT"/>
          </a:p>
        </p:txBody>
      </p:sp>
    </p:spTree>
    <p:extLst>
      <p:ext uri="{BB962C8B-B14F-4D97-AF65-F5344CB8AC3E}">
        <p14:creationId xmlns:p14="http://schemas.microsoft.com/office/powerpoint/2010/main" val="405953048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lt-LT"/>
              <a:t>Spustelėję redaguokite stilių</a:t>
            </a:r>
            <a:endParaRPr lang="en-US" dirty="0"/>
          </a:p>
        </p:txBody>
      </p:sp>
      <p:sp>
        <p:nvSpPr>
          <p:cNvPr id="3" name="Date Placeholder 2"/>
          <p:cNvSpPr>
            <a:spLocks noGrp="1"/>
          </p:cNvSpPr>
          <p:nvPr>
            <p:ph type="dt" sz="half" idx="10"/>
          </p:nvPr>
        </p:nvSpPr>
        <p:spPr/>
        <p:txBody>
          <a:bodyPr/>
          <a:lstStyle/>
          <a:p>
            <a:pPr>
              <a:defRPr/>
            </a:pPr>
            <a:endParaRPr lang="lt-LT"/>
          </a:p>
        </p:txBody>
      </p:sp>
      <p:sp>
        <p:nvSpPr>
          <p:cNvPr id="4" name="Footer Placeholder 3"/>
          <p:cNvSpPr>
            <a:spLocks noGrp="1"/>
          </p:cNvSpPr>
          <p:nvPr>
            <p:ph type="ftr" sz="quarter" idx="11"/>
          </p:nvPr>
        </p:nvSpPr>
        <p:spPr/>
        <p:txBody>
          <a:bodyPr/>
          <a:lstStyle/>
          <a:p>
            <a:pPr>
              <a:defRPr/>
            </a:pPr>
            <a:endParaRPr lang="lt-LT"/>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a:defRPr/>
            </a:pPr>
            <a:fld id="{F1FAAE05-4A6B-4E96-AE9D-CD668F91F060}" type="slidenum">
              <a:rPr lang="lt-LT" smtClean="0"/>
              <a:pPr>
                <a:defRPr/>
              </a:pPr>
              <a:t>‹#›</a:t>
            </a:fld>
            <a:endParaRPr lang="lt-LT"/>
          </a:p>
        </p:txBody>
      </p:sp>
    </p:spTree>
    <p:extLst>
      <p:ext uri="{BB962C8B-B14F-4D97-AF65-F5344CB8AC3E}">
        <p14:creationId xmlns:p14="http://schemas.microsoft.com/office/powerpoint/2010/main" val="3640246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lt-LT"/>
          </a:p>
        </p:txBody>
      </p:sp>
      <p:sp>
        <p:nvSpPr>
          <p:cNvPr id="3" name="Footer Placeholder 2"/>
          <p:cNvSpPr>
            <a:spLocks noGrp="1"/>
          </p:cNvSpPr>
          <p:nvPr>
            <p:ph type="ftr" sz="quarter" idx="11"/>
          </p:nvPr>
        </p:nvSpPr>
        <p:spPr/>
        <p:txBody>
          <a:bodyPr/>
          <a:lstStyle/>
          <a:p>
            <a:pPr>
              <a:defRPr/>
            </a:pPr>
            <a:endParaRPr lang="lt-LT"/>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a:defRPr/>
            </a:pPr>
            <a:fld id="{F88E548C-A2D1-401E-94D7-37CC61572DE4}" type="slidenum">
              <a:rPr lang="lt-LT" smtClean="0"/>
              <a:pPr>
                <a:defRPr/>
              </a:pPr>
              <a:t>‹#›</a:t>
            </a:fld>
            <a:endParaRPr lang="lt-LT"/>
          </a:p>
        </p:txBody>
      </p:sp>
    </p:spTree>
    <p:extLst>
      <p:ext uri="{BB962C8B-B14F-4D97-AF65-F5344CB8AC3E}">
        <p14:creationId xmlns:p14="http://schemas.microsoft.com/office/powerpoint/2010/main" val="156683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lt-LT"/>
              <a:t>Spustelėję redaguokite stilių</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Redaguokite šablono teksto stilius</a:t>
            </a:r>
          </a:p>
        </p:txBody>
      </p:sp>
      <p:sp>
        <p:nvSpPr>
          <p:cNvPr id="5" name="Date Placeholder 4"/>
          <p:cNvSpPr>
            <a:spLocks noGrp="1"/>
          </p:cNvSpPr>
          <p:nvPr>
            <p:ph type="dt" sz="half" idx="10"/>
          </p:nvPr>
        </p:nvSpPr>
        <p:spPr/>
        <p:txBody>
          <a:bodyPr/>
          <a:lstStyle/>
          <a:p>
            <a:pPr>
              <a:defRPr/>
            </a:pPr>
            <a:endParaRPr lang="lt-LT"/>
          </a:p>
        </p:txBody>
      </p:sp>
      <p:sp>
        <p:nvSpPr>
          <p:cNvPr id="6" name="Footer Placeholder 5"/>
          <p:cNvSpPr>
            <a:spLocks noGrp="1"/>
          </p:cNvSpPr>
          <p:nvPr>
            <p:ph type="ftr" sz="quarter" idx="11"/>
          </p:nvPr>
        </p:nvSpPr>
        <p:spPr/>
        <p:txBody>
          <a:bodyPr/>
          <a:lstStyle/>
          <a:p>
            <a:pPr>
              <a:defRPr/>
            </a:pPr>
            <a:endParaRPr lang="lt-LT"/>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a:defRPr/>
            </a:pPr>
            <a:fld id="{8937CC39-F5FC-4AB7-8F60-15E864A15EA1}" type="slidenum">
              <a:rPr lang="lt-LT" smtClean="0"/>
              <a:pPr>
                <a:defRPr/>
              </a:pPr>
              <a:t>‹#›</a:t>
            </a:fld>
            <a:endParaRPr lang="lt-LT"/>
          </a:p>
        </p:txBody>
      </p:sp>
    </p:spTree>
    <p:extLst>
      <p:ext uri="{BB962C8B-B14F-4D97-AF65-F5344CB8AC3E}">
        <p14:creationId xmlns:p14="http://schemas.microsoft.com/office/powerpoint/2010/main" val="10826308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lt-LT"/>
              <a:t>Spustelėję redaguokite stilių</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lt-LT"/>
              <a:t>Spustelėkite piktogramą norėdami įtraukti paveikslėlį</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Redaguokite šablono teksto stilius</a:t>
            </a:r>
          </a:p>
        </p:txBody>
      </p:sp>
      <p:sp>
        <p:nvSpPr>
          <p:cNvPr id="5" name="Date Placeholder 4"/>
          <p:cNvSpPr>
            <a:spLocks noGrp="1"/>
          </p:cNvSpPr>
          <p:nvPr>
            <p:ph type="dt" sz="half" idx="10"/>
          </p:nvPr>
        </p:nvSpPr>
        <p:spPr/>
        <p:txBody>
          <a:bodyPr/>
          <a:lstStyle/>
          <a:p>
            <a:pPr>
              <a:defRPr/>
            </a:pPr>
            <a:endParaRPr lang="lt-LT"/>
          </a:p>
        </p:txBody>
      </p:sp>
      <p:sp>
        <p:nvSpPr>
          <p:cNvPr id="6" name="Footer Placeholder 5"/>
          <p:cNvSpPr>
            <a:spLocks noGrp="1"/>
          </p:cNvSpPr>
          <p:nvPr>
            <p:ph type="ftr" sz="quarter" idx="11"/>
          </p:nvPr>
        </p:nvSpPr>
        <p:spPr/>
        <p:txBody>
          <a:bodyPr/>
          <a:lstStyle/>
          <a:p>
            <a:pPr>
              <a:defRPr/>
            </a:pPr>
            <a:endParaRPr lang="lt-LT"/>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8AAFF00F-0176-4184-9F89-76C42452875F}" type="slidenum">
              <a:rPr lang="lt-LT" smtClean="0"/>
              <a:pPr>
                <a:defRPr/>
              </a:pPr>
              <a:t>‹#›</a:t>
            </a:fld>
            <a:endParaRPr lang="lt-LT"/>
          </a:p>
        </p:txBody>
      </p:sp>
    </p:spTree>
    <p:extLst>
      <p:ext uri="{BB962C8B-B14F-4D97-AF65-F5344CB8AC3E}">
        <p14:creationId xmlns:p14="http://schemas.microsoft.com/office/powerpoint/2010/main" val="302914219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04"/>
            <a:ext cx="1952272" cy="6853049"/>
            <a:chOff x="6627813" y="195650"/>
            <a:chExt cx="1952625" cy="5678101"/>
          </a:xfrm>
        </p:grpSpPr>
        <p:sp>
          <p:nvSpPr>
            <p:cNvPr id="50" name="Freeform 27"/>
            <p:cNvSpPr/>
            <p:nvPr/>
          </p:nvSpPr>
          <p:spPr bwMode="auto">
            <a:xfrm>
              <a:off x="6627813" y="19565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lt-LT"/>
              <a:t>Spustelėję redaguokite stilių</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lt-LT"/>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lt-LT"/>
          </a:p>
        </p:txBody>
      </p:sp>
      <p:sp>
        <p:nvSpPr>
          <p:cNvPr id="6" name="Slide Number Placeholder 5"/>
          <p:cNvSpPr>
            <a:spLocks noGrp="1"/>
          </p:cNvSpPr>
          <p:nvPr>
            <p:ph type="sldNum" sz="quarter" idx="4"/>
          </p:nvPr>
        </p:nvSpPr>
        <p:spPr>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pPr>
              <a:defRPr/>
            </a:pPr>
            <a:fld id="{8AAFF00F-0176-4184-9F89-76C42452875F}" type="slidenum">
              <a:rPr lang="lt-LT" smtClean="0"/>
              <a:pPr>
                <a:defRPr/>
              </a:pPr>
              <a:t>‹#›</a:t>
            </a:fld>
            <a:endParaRPr lang="lt-LT"/>
          </a:p>
        </p:txBody>
      </p:sp>
    </p:spTree>
    <p:extLst>
      <p:ext uri="{BB962C8B-B14F-4D97-AF65-F5344CB8AC3E}">
        <p14:creationId xmlns:p14="http://schemas.microsoft.com/office/powerpoint/2010/main" val="707379416"/>
      </p:ext>
    </p:extLst>
  </p:cSld>
  <p:clrMap bg1="lt1" tx1="dk1" bg2="lt2" tx2="dk2" accent1="accent1" accent2="accent2" accent3="accent3" accent4="accent4" accent5="accent5" accent6="accent6" hlink="hlink" folHlink="folHlink"/>
  <p:sldLayoutIdLst>
    <p:sldLayoutId id="2147485789" r:id="rId1"/>
    <p:sldLayoutId id="2147485790" r:id="rId2"/>
    <p:sldLayoutId id="2147485791" r:id="rId3"/>
    <p:sldLayoutId id="2147485792" r:id="rId4"/>
    <p:sldLayoutId id="2147485793" r:id="rId5"/>
    <p:sldLayoutId id="2147485794" r:id="rId6"/>
    <p:sldLayoutId id="2147485795" r:id="rId7"/>
    <p:sldLayoutId id="2147485796" r:id="rId8"/>
    <p:sldLayoutId id="2147485797" r:id="rId9"/>
    <p:sldLayoutId id="2147485798" r:id="rId10"/>
    <p:sldLayoutId id="2147485799" r:id="rId11"/>
    <p:sldLayoutId id="2147485800" r:id="rId12"/>
    <p:sldLayoutId id="2147485801" r:id="rId13"/>
    <p:sldLayoutId id="2147485802" r:id="rId14"/>
    <p:sldLayoutId id="2147485803" r:id="rId15"/>
    <p:sldLayoutId id="2147485804" r:id="rId16"/>
  </p:sldLayoutIdLst>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hyperlink" Target="mailto:siesikai@ukmerge.lt"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vadinimas 4">
            <a:extLst>
              <a:ext uri="{FF2B5EF4-FFF2-40B4-BE49-F238E27FC236}">
                <a16:creationId xmlns:a16="http://schemas.microsoft.com/office/drawing/2014/main" id="{D4513990-6693-4ED4-936C-80C7CAB42F26}"/>
              </a:ext>
            </a:extLst>
          </p:cNvPr>
          <p:cNvSpPr>
            <a:spLocks noGrp="1"/>
          </p:cNvSpPr>
          <p:nvPr>
            <p:ph type="title"/>
          </p:nvPr>
        </p:nvSpPr>
        <p:spPr>
          <a:xfrm>
            <a:off x="1403648" y="424982"/>
            <a:ext cx="7229124" cy="1203818"/>
          </a:xfrm>
        </p:spPr>
        <p:txBody>
          <a:bodyPr>
            <a:normAutofit fontScale="90000"/>
          </a:bodyPr>
          <a:lstStyle/>
          <a:p>
            <a:r>
              <a:rPr lang="lt-LT" b="1" dirty="0"/>
              <a:t> </a:t>
            </a:r>
            <a:br>
              <a:rPr lang="lt-LT" b="1" dirty="0"/>
            </a:br>
            <a:r>
              <a:rPr lang="lt-LT" b="1" dirty="0"/>
              <a:t>                   </a:t>
            </a:r>
            <a:br>
              <a:rPr lang="lt-LT" b="1" dirty="0"/>
            </a:br>
            <a:br>
              <a:rPr lang="lt-LT" b="1" dirty="0"/>
            </a:br>
            <a:br>
              <a:rPr lang="lt-LT" b="1" dirty="0"/>
            </a:br>
            <a:br>
              <a:rPr lang="lt-LT" b="1" dirty="0"/>
            </a:br>
            <a:r>
              <a:rPr lang="lt-LT" b="1" dirty="0"/>
              <a:t>                 Ukmergės rajono savivaldybės administracijos </a:t>
            </a:r>
            <a:br>
              <a:rPr lang="lt-LT" b="1" dirty="0"/>
            </a:br>
            <a:r>
              <a:rPr lang="lt-LT" b="1" dirty="0"/>
              <a:t>          Siesikų seniūnijos veiklos plano įgyvendinimo ataskaita</a:t>
            </a:r>
            <a:br>
              <a:rPr lang="lt-LT" dirty="0"/>
            </a:br>
            <a:r>
              <a:rPr lang="lt-LT" b="1" dirty="0"/>
              <a:t>                                      Už 2025 metus</a:t>
            </a:r>
            <a:br>
              <a:rPr lang="lt-LT" dirty="0"/>
            </a:br>
            <a:r>
              <a:rPr lang="lt-LT" dirty="0"/>
              <a:t> </a:t>
            </a:r>
          </a:p>
        </p:txBody>
      </p:sp>
      <p:sp>
        <p:nvSpPr>
          <p:cNvPr id="3" name="Skaidrės numerio vietos rezervavimo ženklas 2">
            <a:extLst>
              <a:ext uri="{FF2B5EF4-FFF2-40B4-BE49-F238E27FC236}">
                <a16:creationId xmlns:a16="http://schemas.microsoft.com/office/drawing/2014/main" id="{438DB8F6-7D24-4200-A40C-C25AD485BEBC}"/>
              </a:ext>
            </a:extLst>
          </p:cNvPr>
          <p:cNvSpPr>
            <a:spLocks noGrp="1"/>
          </p:cNvSpPr>
          <p:nvPr>
            <p:ph type="sldNum" sz="quarter" idx="12"/>
          </p:nvPr>
        </p:nvSpPr>
        <p:spPr/>
        <p:txBody>
          <a:bodyPr/>
          <a:lstStyle/>
          <a:p>
            <a:pPr>
              <a:defRPr/>
            </a:pPr>
            <a:r>
              <a:rPr lang="lt-LT" dirty="0"/>
              <a:t>1</a:t>
            </a:r>
          </a:p>
        </p:txBody>
      </p:sp>
      <p:sp>
        <p:nvSpPr>
          <p:cNvPr id="4" name="Stačiakampis 3">
            <a:extLst>
              <a:ext uri="{FF2B5EF4-FFF2-40B4-BE49-F238E27FC236}">
                <a16:creationId xmlns:a16="http://schemas.microsoft.com/office/drawing/2014/main" id="{5C168B5F-1B84-4774-BA89-01E6DE75BA46}"/>
              </a:ext>
            </a:extLst>
          </p:cNvPr>
          <p:cNvSpPr/>
          <p:nvPr/>
        </p:nvSpPr>
        <p:spPr>
          <a:xfrm>
            <a:off x="611560" y="2708921"/>
            <a:ext cx="3888432" cy="4462760"/>
          </a:xfrm>
          <a:prstGeom prst="rect">
            <a:avLst/>
          </a:prstGeom>
        </p:spPr>
        <p:txBody>
          <a:bodyPr wrap="square">
            <a:spAutoFit/>
          </a:bodyPr>
          <a:lstStyle/>
          <a:p>
            <a:pPr algn="ctr"/>
            <a:endParaRPr lang="lt-LT" sz="3200" b="1" dirty="0">
              <a:latin typeface="Times New Roman" panose="02020603050405020304" pitchFamily="18" charset="0"/>
              <a:cs typeface="Times New Roman" panose="02020603050405020304" pitchFamily="18" charset="0"/>
            </a:endParaRPr>
          </a:p>
          <a:p>
            <a:pPr algn="ctr"/>
            <a:endParaRPr lang="lt-LT" b="1" dirty="0">
              <a:latin typeface="Times New Roman" panose="02020603050405020304" pitchFamily="18" charset="0"/>
              <a:cs typeface="Times New Roman" panose="02020603050405020304" pitchFamily="18" charset="0"/>
            </a:endParaRPr>
          </a:p>
          <a:p>
            <a:pPr algn="ctr"/>
            <a:endParaRPr lang="lt-LT" b="1" dirty="0">
              <a:latin typeface="Times New Roman" panose="02020603050405020304" pitchFamily="18" charset="0"/>
              <a:cs typeface="Times New Roman" panose="02020603050405020304" pitchFamily="18" charset="0"/>
            </a:endParaRPr>
          </a:p>
          <a:p>
            <a:pPr algn="ctr"/>
            <a:endParaRPr lang="lt-LT" b="1" dirty="0">
              <a:latin typeface="Times New Roman" panose="02020603050405020304" pitchFamily="18" charset="0"/>
              <a:cs typeface="Times New Roman" panose="02020603050405020304" pitchFamily="18" charset="0"/>
            </a:endParaRPr>
          </a:p>
          <a:p>
            <a:pPr algn="ctr"/>
            <a:endParaRPr lang="lt-LT" b="1" dirty="0">
              <a:latin typeface="Times New Roman" panose="02020603050405020304" pitchFamily="18" charset="0"/>
              <a:cs typeface="Times New Roman" panose="02020603050405020304" pitchFamily="18" charset="0"/>
            </a:endParaRPr>
          </a:p>
          <a:p>
            <a:pPr algn="ctr"/>
            <a:endParaRPr lang="lt-LT" b="1" dirty="0">
              <a:latin typeface="Times New Roman" panose="02020603050405020304" pitchFamily="18" charset="0"/>
              <a:cs typeface="Times New Roman" panose="02020603050405020304" pitchFamily="18" charset="0"/>
            </a:endParaRPr>
          </a:p>
          <a:p>
            <a:pPr algn="ctr"/>
            <a:endParaRPr lang="lt-LT" b="1" dirty="0">
              <a:latin typeface="Times New Roman" panose="02020603050405020304" pitchFamily="18" charset="0"/>
              <a:cs typeface="Times New Roman" panose="02020603050405020304" pitchFamily="18" charset="0"/>
            </a:endParaRPr>
          </a:p>
          <a:p>
            <a:pPr algn="ctr"/>
            <a:endParaRPr lang="lt-LT" b="1" dirty="0">
              <a:latin typeface="Times New Roman" panose="02020603050405020304" pitchFamily="18" charset="0"/>
              <a:cs typeface="Times New Roman" panose="02020603050405020304" pitchFamily="18" charset="0"/>
            </a:endParaRPr>
          </a:p>
          <a:p>
            <a:pPr algn="ctr"/>
            <a:endParaRPr lang="lt-LT" b="1" dirty="0">
              <a:latin typeface="Times New Roman" panose="02020603050405020304" pitchFamily="18" charset="0"/>
              <a:cs typeface="Times New Roman" panose="02020603050405020304" pitchFamily="18" charset="0"/>
            </a:endParaRPr>
          </a:p>
          <a:p>
            <a:pPr algn="ctr"/>
            <a:endParaRPr lang="lt-LT" b="1" dirty="0">
              <a:latin typeface="Times New Roman" panose="02020603050405020304" pitchFamily="18" charset="0"/>
              <a:cs typeface="Times New Roman" panose="02020603050405020304" pitchFamily="18" charset="0"/>
            </a:endParaRPr>
          </a:p>
          <a:p>
            <a:pPr algn="ctr"/>
            <a:endParaRPr lang="lt-LT" b="1" dirty="0">
              <a:latin typeface="Times New Roman" panose="02020603050405020304" pitchFamily="18" charset="0"/>
              <a:cs typeface="Times New Roman" panose="02020603050405020304" pitchFamily="18" charset="0"/>
            </a:endParaRPr>
          </a:p>
          <a:p>
            <a:pPr algn="ctr"/>
            <a:r>
              <a:rPr lang="lt-LT" dirty="0">
                <a:latin typeface="Times New Roman" panose="02020603050405020304" pitchFamily="18" charset="0"/>
                <a:cs typeface="Times New Roman" panose="02020603050405020304" pitchFamily="18" charset="0"/>
              </a:rPr>
              <a:t>2026-04-21</a:t>
            </a:r>
          </a:p>
          <a:p>
            <a:pPr algn="ctr"/>
            <a:r>
              <a:rPr lang="lt-LT" dirty="0">
                <a:latin typeface="Times New Roman" panose="02020603050405020304" pitchFamily="18" charset="0"/>
                <a:cs typeface="Times New Roman" panose="02020603050405020304" pitchFamily="18" charset="0"/>
              </a:rPr>
              <a:t>Siesikai</a:t>
            </a:r>
          </a:p>
          <a:p>
            <a:pPr algn="ctr"/>
            <a:endParaRPr lang="lt-LT" b="1" dirty="0">
              <a:latin typeface="Times New Roman" panose="02020603050405020304" pitchFamily="18" charset="0"/>
              <a:cs typeface="Times New Roman" panose="02020603050405020304" pitchFamily="18" charset="0"/>
            </a:endParaRPr>
          </a:p>
          <a:p>
            <a:pPr algn="ctr"/>
            <a:endParaRPr lang="lt-LT" dirty="0"/>
          </a:p>
        </p:txBody>
      </p:sp>
      <p:pic>
        <p:nvPicPr>
          <p:cNvPr id="2" name="Paveikslėlis 1">
            <a:extLst>
              <a:ext uri="{FF2B5EF4-FFF2-40B4-BE49-F238E27FC236}">
                <a16:creationId xmlns:a16="http://schemas.microsoft.com/office/drawing/2014/main" id="{49CB7381-D462-4B6D-A7A2-59423425D169}"/>
              </a:ext>
            </a:extLst>
          </p:cNvPr>
          <p:cNvPicPr>
            <a:picLocks noChangeAspect="1"/>
          </p:cNvPicPr>
          <p:nvPr/>
        </p:nvPicPr>
        <p:blipFill>
          <a:blip r:embed="rId2"/>
          <a:stretch>
            <a:fillRect/>
          </a:stretch>
        </p:blipFill>
        <p:spPr>
          <a:xfrm>
            <a:off x="4376678" y="1484784"/>
            <a:ext cx="4563536" cy="5328592"/>
          </a:xfrm>
          <a:prstGeom prst="rect">
            <a:avLst/>
          </a:prstGeom>
        </p:spPr>
      </p:pic>
      <p:pic>
        <p:nvPicPr>
          <p:cNvPr id="7" name="Paveikslėlis 6">
            <a:extLst>
              <a:ext uri="{FF2B5EF4-FFF2-40B4-BE49-F238E27FC236}">
                <a16:creationId xmlns:a16="http://schemas.microsoft.com/office/drawing/2014/main" id="{64A522B1-454B-49D3-9DA2-215CDCD17E60}"/>
              </a:ext>
            </a:extLst>
          </p:cNvPr>
          <p:cNvPicPr>
            <a:picLocks noChangeAspect="1"/>
          </p:cNvPicPr>
          <p:nvPr/>
        </p:nvPicPr>
        <p:blipFill>
          <a:blip r:embed="rId3"/>
          <a:stretch>
            <a:fillRect/>
          </a:stretch>
        </p:blipFill>
        <p:spPr>
          <a:xfrm>
            <a:off x="1619672" y="295127"/>
            <a:ext cx="504056" cy="540209"/>
          </a:xfrm>
          <a:prstGeom prst="rect">
            <a:avLst/>
          </a:prstGeom>
        </p:spPr>
      </p:pic>
    </p:spTree>
    <p:extLst>
      <p:ext uri="{BB962C8B-B14F-4D97-AF65-F5344CB8AC3E}">
        <p14:creationId xmlns:p14="http://schemas.microsoft.com/office/powerpoint/2010/main" val="2804875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573E32D0-0350-4FAE-94C0-4260E5A14A69}"/>
              </a:ext>
            </a:extLst>
          </p:cNvPr>
          <p:cNvSpPr>
            <a:spLocks noGrp="1"/>
          </p:cNvSpPr>
          <p:nvPr>
            <p:ph type="title"/>
          </p:nvPr>
        </p:nvSpPr>
        <p:spPr>
          <a:xfrm>
            <a:off x="467544" y="1"/>
            <a:ext cx="7704856" cy="1152908"/>
          </a:xfrm>
        </p:spPr>
        <p:txBody>
          <a:bodyPr>
            <a:normAutofit/>
          </a:bodyPr>
          <a:lstStyle/>
          <a:p>
            <a:pPr algn="ctr"/>
            <a:br>
              <a:rPr lang="lt-LT" sz="2700" b="1" dirty="0">
                <a:latin typeface="Times New Roman" panose="02020603050405020304" pitchFamily="18" charset="0"/>
                <a:cs typeface="Times New Roman" panose="02020603050405020304" pitchFamily="18" charset="0"/>
              </a:rPr>
            </a:br>
            <a:r>
              <a:rPr lang="lt-LT" sz="2000" dirty="0">
                <a:latin typeface="Times New Roman" panose="02020603050405020304" pitchFamily="18" charset="0"/>
                <a:cs typeface="Times New Roman" panose="02020603050405020304" pitchFamily="18" charset="0"/>
              </a:rPr>
              <a:t>        </a:t>
            </a:r>
            <a:r>
              <a:rPr lang="lt-LT" sz="2000" dirty="0">
                <a:solidFill>
                  <a:srgbClr val="000000">
                    <a:lumMod val="75000"/>
                    <a:lumOff val="25000"/>
                  </a:srgbClr>
                </a:solidFill>
                <a:latin typeface="Times New Roman" panose="02020603050405020304" pitchFamily="18" charset="0"/>
                <a:cs typeface="Times New Roman" panose="02020603050405020304" pitchFamily="18" charset="0"/>
              </a:rPr>
              <a:t> Pokytis nuo 2022 – 2025 m.:</a:t>
            </a:r>
            <a:endParaRPr lang="lt-LT" sz="2000" dirty="0"/>
          </a:p>
        </p:txBody>
      </p:sp>
      <p:graphicFrame>
        <p:nvGraphicFramePr>
          <p:cNvPr id="6" name="Turinio vietos rezervavimo ženklas 5">
            <a:extLst>
              <a:ext uri="{FF2B5EF4-FFF2-40B4-BE49-F238E27FC236}">
                <a16:creationId xmlns:a16="http://schemas.microsoft.com/office/drawing/2014/main" id="{CD40EEAD-5EF7-47FF-BA9F-41918649BD1A}"/>
              </a:ext>
            </a:extLst>
          </p:cNvPr>
          <p:cNvGraphicFramePr>
            <a:graphicFrameLocks noGrp="1"/>
          </p:cNvGraphicFramePr>
          <p:nvPr>
            <p:ph idx="1"/>
            <p:extLst>
              <p:ext uri="{D42A27DB-BD31-4B8C-83A1-F6EECF244321}">
                <p14:modId xmlns:p14="http://schemas.microsoft.com/office/powerpoint/2010/main" val="3091776791"/>
              </p:ext>
            </p:extLst>
          </p:nvPr>
        </p:nvGraphicFramePr>
        <p:xfrm>
          <a:off x="251520" y="836713"/>
          <a:ext cx="8496944" cy="6021286"/>
        </p:xfrm>
        <a:graphic>
          <a:graphicData uri="http://schemas.openxmlformats.org/drawingml/2006/chart">
            <c:chart xmlns:c="http://schemas.openxmlformats.org/drawingml/2006/chart" xmlns:r="http://schemas.openxmlformats.org/officeDocument/2006/relationships" r:id="rId3"/>
          </a:graphicData>
        </a:graphic>
      </p:graphicFrame>
      <p:sp>
        <p:nvSpPr>
          <p:cNvPr id="4" name="Skaidrės numerio vietos rezervavimo ženklas 3">
            <a:extLst>
              <a:ext uri="{FF2B5EF4-FFF2-40B4-BE49-F238E27FC236}">
                <a16:creationId xmlns:a16="http://schemas.microsoft.com/office/drawing/2014/main" id="{976894D1-E39D-41F0-AC28-FE29D6D8D3C9}"/>
              </a:ext>
            </a:extLst>
          </p:cNvPr>
          <p:cNvSpPr>
            <a:spLocks noGrp="1"/>
          </p:cNvSpPr>
          <p:nvPr>
            <p:ph type="sldNum" sz="quarter" idx="12"/>
          </p:nvPr>
        </p:nvSpPr>
        <p:spPr/>
        <p:txBody>
          <a:bodyPr/>
          <a:lstStyle/>
          <a:p>
            <a:pPr>
              <a:defRPr/>
            </a:pPr>
            <a:fld id="{A151955C-E13C-4015-A867-74D92451E437}" type="slidenum">
              <a:rPr lang="lt-LT" smtClean="0"/>
              <a:pPr>
                <a:defRPr/>
              </a:pPr>
              <a:t>10</a:t>
            </a:fld>
            <a:endParaRPr lang="lt-LT"/>
          </a:p>
        </p:txBody>
      </p:sp>
    </p:spTree>
    <p:extLst>
      <p:ext uri="{BB962C8B-B14F-4D97-AF65-F5344CB8AC3E}">
        <p14:creationId xmlns:p14="http://schemas.microsoft.com/office/powerpoint/2010/main" val="4140036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vadinimas 3">
            <a:extLst>
              <a:ext uri="{FF2B5EF4-FFF2-40B4-BE49-F238E27FC236}">
                <a16:creationId xmlns:a16="http://schemas.microsoft.com/office/drawing/2014/main" id="{E9895CBB-732F-42C8-9CE8-0985006DB904}"/>
              </a:ext>
            </a:extLst>
          </p:cNvPr>
          <p:cNvSpPr>
            <a:spLocks noGrp="1"/>
          </p:cNvSpPr>
          <p:nvPr>
            <p:ph type="title"/>
          </p:nvPr>
        </p:nvSpPr>
        <p:spPr>
          <a:xfrm>
            <a:off x="827584" y="188640"/>
            <a:ext cx="7805188" cy="599143"/>
          </a:xfrm>
        </p:spPr>
        <p:txBody>
          <a:bodyPr>
            <a:normAutofit fontScale="90000"/>
          </a:bodyPr>
          <a:lstStyle/>
          <a:p>
            <a:pPr algn="ctr"/>
            <a:r>
              <a:rPr lang="lt-LT" sz="2000" dirty="0">
                <a:latin typeface="Times New Roman" panose="02020603050405020304" pitchFamily="18" charset="0"/>
                <a:cs typeface="Times New Roman" panose="02020603050405020304" pitchFamily="18" charset="0"/>
              </a:rPr>
              <a:t>FINANSINĖ DALIS</a:t>
            </a:r>
            <a:br>
              <a:rPr lang="lt-LT" sz="2000" dirty="0">
                <a:latin typeface="Times New Roman" panose="02020603050405020304" pitchFamily="18" charset="0"/>
                <a:cs typeface="Times New Roman" panose="02020603050405020304" pitchFamily="18" charset="0"/>
              </a:rPr>
            </a:br>
            <a:br>
              <a:rPr lang="lt-LT" sz="2000" dirty="0">
                <a:latin typeface="Times New Roman" panose="02020603050405020304" pitchFamily="18" charset="0"/>
                <a:cs typeface="Times New Roman" panose="02020603050405020304" pitchFamily="18" charset="0"/>
              </a:rPr>
            </a:br>
            <a:br>
              <a:rPr lang="lt-LT" sz="2000" dirty="0">
                <a:latin typeface="Times New Roman" panose="02020603050405020304" pitchFamily="18" charset="0"/>
                <a:cs typeface="Times New Roman" panose="02020603050405020304" pitchFamily="18" charset="0"/>
              </a:rPr>
            </a:br>
            <a:br>
              <a:rPr lang="lt-LT" dirty="0">
                <a:latin typeface="Times New Roman" panose="02020603050405020304" pitchFamily="18" charset="0"/>
                <a:cs typeface="Times New Roman" panose="02020603050405020304" pitchFamily="18" charset="0"/>
              </a:rPr>
            </a:br>
            <a:br>
              <a:rPr lang="lt-LT" dirty="0"/>
            </a:br>
            <a:r>
              <a:rPr lang="lt-LT" dirty="0"/>
              <a:t> </a:t>
            </a:r>
            <a:br>
              <a:rPr lang="lt-LT" sz="2000" b="1" dirty="0">
                <a:latin typeface="Times New Roman" panose="02020603050405020304" pitchFamily="18" charset="0"/>
                <a:cs typeface="Times New Roman" panose="02020603050405020304" pitchFamily="18" charset="0"/>
              </a:rPr>
            </a:br>
            <a:br>
              <a:rPr lang="lt-LT" sz="4000" dirty="0">
                <a:latin typeface="Times New Roman" panose="02020603050405020304" pitchFamily="18" charset="0"/>
                <a:cs typeface="Times New Roman" panose="02020603050405020304" pitchFamily="18" charset="0"/>
              </a:rPr>
            </a:br>
            <a:endParaRPr lang="lt-LT" dirty="0"/>
          </a:p>
        </p:txBody>
      </p:sp>
      <p:sp>
        <p:nvSpPr>
          <p:cNvPr id="2" name="Skaidrės numerio vietos rezervavimo ženklas 1">
            <a:extLst>
              <a:ext uri="{FF2B5EF4-FFF2-40B4-BE49-F238E27FC236}">
                <a16:creationId xmlns:a16="http://schemas.microsoft.com/office/drawing/2014/main" id="{A8123226-59F2-42A3-864C-A73E1646E6BE}"/>
              </a:ext>
            </a:extLst>
          </p:cNvPr>
          <p:cNvSpPr>
            <a:spLocks noGrp="1"/>
          </p:cNvSpPr>
          <p:nvPr>
            <p:ph type="sldNum" sz="quarter" idx="12"/>
          </p:nvPr>
        </p:nvSpPr>
        <p:spPr/>
        <p:txBody>
          <a:bodyPr/>
          <a:lstStyle/>
          <a:p>
            <a:pPr>
              <a:defRPr/>
            </a:pPr>
            <a:fld id="{F88E548C-A2D1-401E-94D7-37CC61572DE4}" type="slidenum">
              <a:rPr lang="lt-LT" smtClean="0"/>
              <a:pPr>
                <a:defRPr/>
              </a:pPr>
              <a:t>11</a:t>
            </a:fld>
            <a:endParaRPr lang="lt-LT"/>
          </a:p>
        </p:txBody>
      </p:sp>
      <p:sp>
        <p:nvSpPr>
          <p:cNvPr id="6" name="Rectangle 2">
            <a:extLst>
              <a:ext uri="{FF2B5EF4-FFF2-40B4-BE49-F238E27FC236}">
                <a16:creationId xmlns:a16="http://schemas.microsoft.com/office/drawing/2014/main" id="{3C8F35F7-3464-4B6B-A06E-4E6F6BD41561}"/>
              </a:ext>
            </a:extLst>
          </p:cNvPr>
          <p:cNvSpPr>
            <a:spLocks noChangeArrowheads="1"/>
          </p:cNvSpPr>
          <p:nvPr/>
        </p:nvSpPr>
        <p:spPr bwMode="auto">
          <a:xfrm>
            <a:off x="1547664" y="3152001"/>
            <a:ext cx="547087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t-LT" altLang="zh-CN" sz="12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lt-LT" altLang="zh-CN" sz="1800" b="0" i="0" u="none" strike="noStrike" cap="none" normalizeH="0" baseline="0" dirty="0">
              <a:ln>
                <a:noFill/>
              </a:ln>
              <a:solidFill>
                <a:schemeClr val="tx1"/>
              </a:solidFill>
              <a:effectLst/>
              <a:latin typeface="Arial" panose="020B0604020202020204" pitchFamily="34" charset="0"/>
            </a:endParaRPr>
          </a:p>
        </p:txBody>
      </p:sp>
      <p:pic>
        <p:nvPicPr>
          <p:cNvPr id="11" name="Paveikslėlis 10">
            <a:extLst>
              <a:ext uri="{FF2B5EF4-FFF2-40B4-BE49-F238E27FC236}">
                <a16:creationId xmlns:a16="http://schemas.microsoft.com/office/drawing/2014/main" id="{FADE084E-B0A1-4360-85DA-8374BBA01489}"/>
              </a:ext>
            </a:extLst>
          </p:cNvPr>
          <p:cNvPicPr>
            <a:picLocks noChangeAspect="1"/>
          </p:cNvPicPr>
          <p:nvPr/>
        </p:nvPicPr>
        <p:blipFill>
          <a:blip r:embed="rId2"/>
          <a:stretch>
            <a:fillRect/>
          </a:stretch>
        </p:blipFill>
        <p:spPr>
          <a:xfrm>
            <a:off x="511229" y="1846044"/>
            <a:ext cx="8237236" cy="4967331"/>
          </a:xfrm>
          <a:prstGeom prst="rect">
            <a:avLst/>
          </a:prstGeom>
        </p:spPr>
      </p:pic>
      <p:sp>
        <p:nvSpPr>
          <p:cNvPr id="3" name="Stačiakampis 2">
            <a:extLst>
              <a:ext uri="{FF2B5EF4-FFF2-40B4-BE49-F238E27FC236}">
                <a16:creationId xmlns:a16="http://schemas.microsoft.com/office/drawing/2014/main" id="{6DCD2339-34A6-4CAB-845A-1144F54490EF}"/>
              </a:ext>
            </a:extLst>
          </p:cNvPr>
          <p:cNvSpPr/>
          <p:nvPr/>
        </p:nvSpPr>
        <p:spPr>
          <a:xfrm>
            <a:off x="1058830" y="620689"/>
            <a:ext cx="7805188" cy="1323439"/>
          </a:xfrm>
          <a:prstGeom prst="rect">
            <a:avLst/>
          </a:prstGeom>
        </p:spPr>
        <p:txBody>
          <a:bodyPr wrap="square">
            <a:spAutoFit/>
          </a:bodyPr>
          <a:lstStyle/>
          <a:p>
            <a:pPr marL="285750" lvl="0" indent="-285750">
              <a:spcAft>
                <a:spcPts val="800"/>
              </a:spcAft>
              <a:buFont typeface="Wingdings" panose="05000000000000000000" pitchFamily="2" charset="2"/>
              <a:buChar char="Ø"/>
            </a:pPr>
            <a:r>
              <a:rPr lang="lt-LT" sz="2000" dirty="0">
                <a:solidFill>
                  <a:prstClr val="black"/>
                </a:solidFill>
                <a:latin typeface="Times New Roman" panose="02020603050405020304" pitchFamily="18" charset="0"/>
                <a:cs typeface="Times New Roman" panose="02020603050405020304" pitchFamily="18" charset="0"/>
              </a:rPr>
              <a:t>Biudžeto vykdymo ataskaitų rinkinio rengimo tikslas – pateikti informaciją apie biudžeto išlaidų asignavimų pagal valstybės funkcijų, programų finansavimo šaltinius ir ekonominę klasifikacijas panaudojimą.</a:t>
            </a:r>
          </a:p>
        </p:txBody>
      </p:sp>
    </p:spTree>
    <p:extLst>
      <p:ext uri="{BB962C8B-B14F-4D97-AF65-F5344CB8AC3E}">
        <p14:creationId xmlns:p14="http://schemas.microsoft.com/office/powerpoint/2010/main" val="3120219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64B54CEF-FB49-42F4-AA13-232C2C421826}"/>
              </a:ext>
            </a:extLst>
          </p:cNvPr>
          <p:cNvSpPr>
            <a:spLocks noGrp="1"/>
          </p:cNvSpPr>
          <p:nvPr>
            <p:ph type="sldNum" sz="quarter" idx="12"/>
          </p:nvPr>
        </p:nvSpPr>
        <p:spPr/>
        <p:txBody>
          <a:bodyPr/>
          <a:lstStyle/>
          <a:p>
            <a:pPr>
              <a:defRPr/>
            </a:pPr>
            <a:fld id="{F88E548C-A2D1-401E-94D7-37CC61572DE4}" type="slidenum">
              <a:rPr lang="lt-LT" smtClean="0"/>
              <a:pPr>
                <a:defRPr/>
              </a:pPr>
              <a:t>12</a:t>
            </a:fld>
            <a:endParaRPr lang="lt-LT"/>
          </a:p>
        </p:txBody>
      </p:sp>
      <p:sp>
        <p:nvSpPr>
          <p:cNvPr id="3" name="Stačiakampis 2">
            <a:extLst>
              <a:ext uri="{FF2B5EF4-FFF2-40B4-BE49-F238E27FC236}">
                <a16:creationId xmlns:a16="http://schemas.microsoft.com/office/drawing/2014/main" id="{46176305-BAE3-4452-A3F6-057572A9A23F}"/>
              </a:ext>
            </a:extLst>
          </p:cNvPr>
          <p:cNvSpPr/>
          <p:nvPr/>
        </p:nvSpPr>
        <p:spPr>
          <a:xfrm>
            <a:off x="611560" y="787782"/>
            <a:ext cx="8208912" cy="4411464"/>
          </a:xfrm>
          <a:prstGeom prst="rect">
            <a:avLst/>
          </a:prstGeom>
        </p:spPr>
        <p:txBody>
          <a:bodyPr wrap="square">
            <a:spAutoFit/>
          </a:bodyPr>
          <a:lstStyle/>
          <a:p>
            <a:pPr indent="450215">
              <a:spcAft>
                <a:spcPts val="800"/>
              </a:spcAft>
            </a:pPr>
            <a:endParaRPr lang="lt-LT" dirty="0">
              <a:latin typeface="Times New Roman" panose="02020603050405020304" pitchFamily="18" charset="0"/>
              <a:ea typeface="Times New Roman" panose="02020603050405020304" pitchFamily="18" charset="0"/>
              <a:cs typeface="Times New Roman" panose="02020603050405020304" pitchFamily="18" charset="0"/>
            </a:endParaRPr>
          </a:p>
          <a:p>
            <a:r>
              <a:rPr lang="lt-LT" sz="2000" dirty="0">
                <a:latin typeface="Times New Roman" panose="02020603050405020304" pitchFamily="18" charset="0"/>
                <a:cs typeface="Times New Roman" panose="02020603050405020304" pitchFamily="18" charset="0"/>
              </a:rPr>
              <a:t>            </a:t>
            </a:r>
          </a:p>
          <a:p>
            <a:pPr marL="285750" indent="-285750">
              <a:spcAft>
                <a:spcPts val="800"/>
              </a:spcAft>
              <a:buFont typeface="Wingdings" panose="05000000000000000000" pitchFamily="2" charset="2"/>
              <a:buChar char="Ø"/>
            </a:pPr>
            <a:r>
              <a:rPr lang="lt-LT" sz="2000" dirty="0">
                <a:latin typeface="Times New Roman" panose="02020603050405020304" pitchFamily="18" charset="0"/>
                <a:ea typeface="Times New Roman" panose="02020603050405020304" pitchFamily="18" charset="0"/>
                <a:cs typeface="Times New Roman" panose="02020603050405020304" pitchFamily="18" charset="0"/>
              </a:rPr>
              <a:t>Gyvenamųjų vietovių viešojo ūkio išlaidoms panaudota 24 459,97 Eur</a:t>
            </a:r>
          </a:p>
          <a:p>
            <a:pPr marL="285750" indent="-285750">
              <a:spcAft>
                <a:spcPts val="800"/>
              </a:spcAft>
              <a:buFont typeface="Wingdings" panose="05000000000000000000" pitchFamily="2" charset="2"/>
              <a:buChar char="Ø"/>
            </a:pPr>
            <a:r>
              <a:rPr lang="lt-LT" sz="2000" dirty="0">
                <a:latin typeface="Times New Roman" panose="02020603050405020304" pitchFamily="18" charset="0"/>
                <a:ea typeface="Times New Roman" panose="02020603050405020304" pitchFamily="18" charset="0"/>
                <a:cs typeface="Times New Roman" panose="02020603050405020304" pitchFamily="18" charset="0"/>
              </a:rPr>
              <a:t>Prekių ir paslaugų įsigijimo išlaidoms panaudota 23 165,47 Eur</a:t>
            </a:r>
          </a:p>
          <a:p>
            <a:pPr marL="285750" lvl="0" indent="-285750">
              <a:buFont typeface="Wingdings" panose="05000000000000000000" pitchFamily="2" charset="2"/>
              <a:buChar char="Ø"/>
            </a:pPr>
            <a:r>
              <a:rPr lang="lt-LT" sz="2000" dirty="0">
                <a:solidFill>
                  <a:prstClr val="black"/>
                </a:solidFill>
                <a:latin typeface="Times New Roman" panose="02020603050405020304" pitchFamily="18" charset="0"/>
                <a:cs typeface="Times New Roman" panose="02020603050405020304" pitchFamily="18" charset="0"/>
              </a:rPr>
              <a:t>Mokėtinų sumų tiekėjams ataskaitinio laikotarpio pabaigoje nėra.</a:t>
            </a:r>
            <a:r>
              <a:rPr lang="lt-LT" sz="2000" i="1" dirty="0">
                <a:solidFill>
                  <a:prstClr val="black"/>
                </a:solidFill>
                <a:latin typeface="Times New Roman" panose="02020603050405020304" pitchFamily="18" charset="0"/>
                <a:cs typeface="Times New Roman" panose="02020603050405020304" pitchFamily="18" charset="0"/>
              </a:rPr>
              <a:t> </a:t>
            </a:r>
            <a:endParaRPr lang="lt-LT" sz="2000" dirty="0">
              <a:solidFill>
                <a:prstClr val="black"/>
              </a:solidFill>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Ø"/>
            </a:pPr>
            <a:r>
              <a:rPr lang="lt-LT" sz="2000" dirty="0">
                <a:solidFill>
                  <a:prstClr val="black"/>
                </a:solidFill>
                <a:latin typeface="Times New Roman" panose="02020603050405020304" pitchFamily="18" charset="0"/>
                <a:cs typeface="Times New Roman" panose="02020603050405020304" pitchFamily="18" charset="0"/>
              </a:rPr>
              <a:t> Per ataskaitinį laikotarpį nebuvo įgyvendinami iš Europos Sąjungos fondų ir (arba) kitos tarptautinės finansinės paramos lėšų bendrai finansuojami projektai.</a:t>
            </a:r>
            <a:r>
              <a:rPr lang="lt-LT" sz="2000" i="1" dirty="0">
                <a:solidFill>
                  <a:prstClr val="black"/>
                </a:solidFill>
                <a:latin typeface="Times New Roman" panose="02020603050405020304" pitchFamily="18" charset="0"/>
                <a:cs typeface="Times New Roman" panose="02020603050405020304" pitchFamily="18" charset="0"/>
              </a:rPr>
              <a:t> </a:t>
            </a:r>
            <a:endParaRPr lang="lt-LT" sz="2000" dirty="0">
              <a:solidFill>
                <a:prstClr val="black"/>
              </a:solidFill>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Ø"/>
            </a:pPr>
            <a:r>
              <a:rPr lang="lt-LT" sz="2000" dirty="0">
                <a:solidFill>
                  <a:prstClr val="black"/>
                </a:solidFill>
                <a:latin typeface="Times New Roman" panose="02020603050405020304" pitchFamily="18" charset="0"/>
                <a:cs typeface="Times New Roman" panose="02020603050405020304" pitchFamily="18" charset="0"/>
              </a:rPr>
              <a:t>Seniūnijoje viešieji pirkimai 2025 m. buvo atliekami pagal 2025 metams patvirtintą viešųjų pirkimų planą ir jo papildymus. Visi vykdyti pirkimai buvo mažos vertės.</a:t>
            </a:r>
            <a:endParaRPr lang="lt-LT"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spcAft>
                <a:spcPts val="800"/>
              </a:spcAft>
              <a:buFont typeface="Wingdings" panose="05000000000000000000" pitchFamily="2" charset="2"/>
              <a:buChar char="Ø"/>
            </a:pPr>
            <a:endParaRPr lang="lt-LT" sz="2000" dirty="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spcAft>
                <a:spcPts val="800"/>
              </a:spcAft>
              <a:buFont typeface="Wingdings" panose="05000000000000000000" pitchFamily="2" charset="2"/>
              <a:buChar char="Ø"/>
            </a:pPr>
            <a:endParaRPr lang="lt-LT"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4379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4905972-1607-4BC3-ADD2-2E8D6834DF92}"/>
              </a:ext>
            </a:extLst>
          </p:cNvPr>
          <p:cNvSpPr>
            <a:spLocks noGrp="1"/>
          </p:cNvSpPr>
          <p:nvPr>
            <p:ph type="title"/>
          </p:nvPr>
        </p:nvSpPr>
        <p:spPr>
          <a:xfrm>
            <a:off x="1619672" y="188640"/>
            <a:ext cx="6914728" cy="1716360"/>
          </a:xfrm>
        </p:spPr>
        <p:txBody>
          <a:bodyPr>
            <a:normAutofit/>
          </a:bodyPr>
          <a:lstStyle/>
          <a:p>
            <a:pPr algn="ctr"/>
            <a:r>
              <a:rPr lang="lt-LT" sz="1800" b="1" dirty="0">
                <a:latin typeface="Times New Roman" panose="02020603050405020304" pitchFamily="18" charset="0"/>
                <a:cs typeface="Times New Roman" panose="02020603050405020304" pitchFamily="18" charset="0"/>
              </a:rPr>
              <a:t>UŽIMTUMO DIDINIMO PROGRAMA</a:t>
            </a:r>
          </a:p>
        </p:txBody>
      </p:sp>
      <p:sp>
        <p:nvSpPr>
          <p:cNvPr id="4" name="Skaidrės numerio vietos rezervavimo ženklas 3">
            <a:extLst>
              <a:ext uri="{FF2B5EF4-FFF2-40B4-BE49-F238E27FC236}">
                <a16:creationId xmlns:a16="http://schemas.microsoft.com/office/drawing/2014/main" id="{2AE87AEF-5F7F-47E2-AD45-45DC866462CF}"/>
              </a:ext>
            </a:extLst>
          </p:cNvPr>
          <p:cNvSpPr>
            <a:spLocks noGrp="1"/>
          </p:cNvSpPr>
          <p:nvPr>
            <p:ph type="sldNum" sz="quarter" idx="12"/>
          </p:nvPr>
        </p:nvSpPr>
        <p:spPr/>
        <p:txBody>
          <a:bodyPr/>
          <a:lstStyle/>
          <a:p>
            <a:pPr>
              <a:defRPr/>
            </a:pPr>
            <a:fld id="{A151955C-E13C-4015-A867-74D92451E437}" type="slidenum">
              <a:rPr lang="lt-LT" smtClean="0"/>
              <a:pPr>
                <a:defRPr/>
              </a:pPr>
              <a:t>13</a:t>
            </a:fld>
            <a:endParaRPr lang="lt-LT"/>
          </a:p>
        </p:txBody>
      </p:sp>
      <p:sp>
        <p:nvSpPr>
          <p:cNvPr id="7" name="Stačiakampis 6">
            <a:extLst>
              <a:ext uri="{FF2B5EF4-FFF2-40B4-BE49-F238E27FC236}">
                <a16:creationId xmlns:a16="http://schemas.microsoft.com/office/drawing/2014/main" id="{68999422-9E71-4DF3-91C7-A91330A30A93}"/>
              </a:ext>
            </a:extLst>
          </p:cNvPr>
          <p:cNvSpPr/>
          <p:nvPr/>
        </p:nvSpPr>
        <p:spPr>
          <a:xfrm>
            <a:off x="609600" y="787784"/>
            <a:ext cx="8138864" cy="6335581"/>
          </a:xfrm>
          <a:prstGeom prst="rect">
            <a:avLst/>
          </a:prstGeom>
        </p:spPr>
        <p:txBody>
          <a:bodyPr wrap="square">
            <a:spAutoFit/>
          </a:bodyPr>
          <a:lstStyle/>
          <a:p>
            <a:pPr algn="just">
              <a:lnSpc>
                <a:spcPct val="107000"/>
              </a:lnSpc>
              <a:spcAft>
                <a:spcPts val="1000"/>
              </a:spcAft>
            </a:pPr>
            <a:r>
              <a:rPr lang="lt-LT" dirty="0">
                <a:latin typeface="Times New Roman" panose="02020603050405020304" pitchFamily="18" charset="0"/>
                <a:ea typeface="Times New Roman" panose="02020603050405020304" pitchFamily="18" charset="0"/>
                <a:cs typeface="Times New Roman" panose="02020603050405020304" pitchFamily="18" charset="0"/>
              </a:rPr>
              <a:t>	</a:t>
            </a:r>
            <a:r>
              <a:rPr lang="lt-LT" sz="2000" dirty="0">
                <a:latin typeface="Times New Roman" panose="02020603050405020304" pitchFamily="18" charset="0"/>
                <a:cs typeface="Times New Roman" panose="02020603050405020304" pitchFamily="18" charset="0"/>
              </a:rPr>
              <a:t>Užimtumo didinimo programai buvo skirta ir panaudota  6,9  tūkst. Eur.  </a:t>
            </a:r>
          </a:p>
          <a:p>
            <a:pPr algn="just"/>
            <a:r>
              <a:rPr lang="lt-LT" sz="2000" dirty="0">
                <a:latin typeface="Times New Roman" panose="02020603050405020304" pitchFamily="18" charset="0"/>
                <a:cs typeface="Times New Roman" panose="02020603050405020304" pitchFamily="18" charset="0"/>
              </a:rPr>
              <a:t>	Pagal Užimtumo didinimo programą 2025 m. gegužės – lapkričio mėn. laikotarpiu buvo įdarbinti 2 seniūnijos gyventojai - asmenys, registruoti Užimtumo tarnybos prie Lietuvos Respublikos socialinės apsaugos ir darbo ministerijos Vilniaus klientų aptarnavimo departamento Ukmergės skyriuje ir priklausantys Programos 33.1 p. išvardintoms tikslinės grupėms. </a:t>
            </a:r>
          </a:p>
          <a:p>
            <a:pPr algn="just"/>
            <a:r>
              <a:rPr lang="lt-LT" sz="2000" dirty="0">
                <a:latin typeface="Times New Roman" panose="02020603050405020304" pitchFamily="18" charset="0"/>
                <a:cs typeface="Times New Roman" panose="02020603050405020304" pitchFamily="18" charset="0"/>
              </a:rPr>
              <a:t>	Seniūnija organizavo darbus asmenims, kurie registruoti Užimtumo tarnybos Ukmergės skyriuje ir nukreipti į Siesikų seniūniją atlikti visuomenei naudingus darbus. 2025 metais buvo išduoti 114 siuntimai atlikti visuomenei naudingą veiklą, pasirašytos 130 visuomenei naudingos veiklos atlikimo sutartys. Seniūnijoje 46 asmenys atliko šiuos viešuosius visuomenei naudingus darbus: prižiūrėjo kultūrinių objektų aplinką; tvarkė vandens telkinių pakrantes; tvarkė kapinių teritorijas; tvarkė parkų, bažnyčios, bendruomenių žalias zonas; tvarkė pagrindines seniūnijos gyvenviečių teritorijas; krovė malkas.</a:t>
            </a:r>
          </a:p>
          <a:p>
            <a:pPr algn="just"/>
            <a:r>
              <a:rPr lang="lt-LT" sz="2000" dirty="0">
                <a:latin typeface="Times New Roman" panose="02020603050405020304" pitchFamily="18" charset="0"/>
                <a:cs typeface="Times New Roman" panose="02020603050405020304" pitchFamily="18" charset="0"/>
              </a:rPr>
              <a:t>Darbų atlikimo vieta Siesikų seniūnija: </a:t>
            </a:r>
            <a:r>
              <a:rPr lang="lt-LT" sz="2000" dirty="0" err="1">
                <a:latin typeface="Times New Roman" panose="02020603050405020304" pitchFamily="18" charset="0"/>
                <a:cs typeface="Times New Roman" panose="02020603050405020304" pitchFamily="18" charset="0"/>
              </a:rPr>
              <a:t>Tulpiakiemio</a:t>
            </a:r>
            <a:r>
              <a:rPr lang="lt-LT" sz="2000" dirty="0">
                <a:latin typeface="Times New Roman" panose="02020603050405020304" pitchFamily="18" charset="0"/>
                <a:cs typeface="Times New Roman" panose="02020603050405020304" pitchFamily="18" charset="0"/>
              </a:rPr>
              <a:t> k., </a:t>
            </a:r>
            <a:r>
              <a:rPr lang="lt-LT" sz="2000" dirty="0" err="1">
                <a:latin typeface="Times New Roman" panose="02020603050405020304" pitchFamily="18" charset="0"/>
                <a:cs typeface="Times New Roman" panose="02020603050405020304" pitchFamily="18" charset="0"/>
              </a:rPr>
              <a:t>Vaivadiškių</a:t>
            </a:r>
            <a:r>
              <a:rPr lang="lt-LT" sz="2000" dirty="0">
                <a:latin typeface="Times New Roman" panose="02020603050405020304" pitchFamily="18" charset="0"/>
                <a:cs typeface="Times New Roman" panose="02020603050405020304" pitchFamily="18" charset="0"/>
              </a:rPr>
              <a:t> k., Mikėnų k., Petronių k., Lokinės k., Daugailių k., </a:t>
            </a:r>
            <a:r>
              <a:rPr lang="lt-LT" sz="2000" dirty="0" err="1">
                <a:latin typeface="Times New Roman" panose="02020603050405020304" pitchFamily="18" charset="0"/>
                <a:cs typeface="Times New Roman" panose="02020603050405020304" pitchFamily="18" charset="0"/>
              </a:rPr>
              <a:t>Toliūnų</a:t>
            </a:r>
            <a:r>
              <a:rPr lang="lt-LT" sz="2000" dirty="0">
                <a:latin typeface="Times New Roman" panose="02020603050405020304" pitchFamily="18" charset="0"/>
                <a:cs typeface="Times New Roman" panose="02020603050405020304" pitchFamily="18" charset="0"/>
              </a:rPr>
              <a:t> k., </a:t>
            </a:r>
            <a:r>
              <a:rPr lang="lt-LT" sz="2000" dirty="0" err="1">
                <a:latin typeface="Times New Roman" panose="02020603050405020304" pitchFamily="18" charset="0"/>
                <a:cs typeface="Times New Roman" panose="02020603050405020304" pitchFamily="18" charset="0"/>
              </a:rPr>
              <a:t>Belazariškių</a:t>
            </a:r>
            <a:r>
              <a:rPr lang="lt-LT" sz="2000" dirty="0">
                <a:latin typeface="Times New Roman" panose="02020603050405020304" pitchFamily="18" charset="0"/>
                <a:cs typeface="Times New Roman" panose="02020603050405020304" pitchFamily="18" charset="0"/>
              </a:rPr>
              <a:t> k., </a:t>
            </a:r>
            <a:r>
              <a:rPr lang="lt-LT" sz="2000" dirty="0" err="1">
                <a:latin typeface="Times New Roman" panose="02020603050405020304" pitchFamily="18" charset="0"/>
                <a:cs typeface="Times New Roman" panose="02020603050405020304" pitchFamily="18" charset="0"/>
              </a:rPr>
              <a:t>Reniūnų</a:t>
            </a:r>
            <a:r>
              <a:rPr lang="lt-LT" sz="2000" dirty="0">
                <a:latin typeface="Times New Roman" panose="02020603050405020304" pitchFamily="18" charset="0"/>
                <a:cs typeface="Times New Roman" panose="02020603050405020304" pitchFamily="18" charset="0"/>
              </a:rPr>
              <a:t> k., Šinkūnų k.</a:t>
            </a:r>
          </a:p>
          <a:p>
            <a:pPr algn="just"/>
            <a:endParaRPr lang="lt-LT" sz="2000" dirty="0">
              <a:latin typeface="Times New Roman" panose="02020603050405020304" pitchFamily="18" charset="0"/>
              <a:ea typeface="Times New Roman" panose="02020603050405020304" pitchFamily="18" charset="0"/>
              <a:cs typeface="Times New Roman" panose="02020603050405020304" pitchFamily="18" charset="0"/>
            </a:endParaRPr>
          </a:p>
          <a:p>
            <a:pPr indent="822960" algn="just">
              <a:lnSpc>
                <a:spcPct val="107000"/>
              </a:lnSpc>
              <a:spcAft>
                <a:spcPts val="1000"/>
              </a:spcAft>
            </a:pPr>
            <a:endParaRPr lang="lt-LT" sz="16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382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78DD3B90-E502-431A-AD92-3D77C8F81D52}"/>
              </a:ext>
            </a:extLst>
          </p:cNvPr>
          <p:cNvSpPr>
            <a:spLocks noGrp="1"/>
          </p:cNvSpPr>
          <p:nvPr>
            <p:ph type="sldNum" sz="quarter" idx="12"/>
          </p:nvPr>
        </p:nvSpPr>
        <p:spPr/>
        <p:txBody>
          <a:bodyPr/>
          <a:lstStyle/>
          <a:p>
            <a:pPr>
              <a:defRPr/>
            </a:pPr>
            <a:fld id="{F88E548C-A2D1-401E-94D7-37CC61572DE4}" type="slidenum">
              <a:rPr lang="lt-LT" smtClean="0"/>
              <a:pPr>
                <a:defRPr/>
              </a:pPr>
              <a:t>14</a:t>
            </a:fld>
            <a:endParaRPr lang="lt-LT"/>
          </a:p>
        </p:txBody>
      </p:sp>
      <p:pic>
        <p:nvPicPr>
          <p:cNvPr id="3" name="Paveikslėlis 2">
            <a:extLst>
              <a:ext uri="{FF2B5EF4-FFF2-40B4-BE49-F238E27FC236}">
                <a16:creationId xmlns:a16="http://schemas.microsoft.com/office/drawing/2014/main" id="{303432E4-7FEA-4263-9003-AF3D4157817F}"/>
              </a:ext>
            </a:extLst>
          </p:cNvPr>
          <p:cNvPicPr>
            <a:picLocks noChangeAspect="1"/>
          </p:cNvPicPr>
          <p:nvPr/>
        </p:nvPicPr>
        <p:blipFill>
          <a:blip r:embed="rId3"/>
          <a:stretch>
            <a:fillRect/>
          </a:stretch>
        </p:blipFill>
        <p:spPr>
          <a:xfrm>
            <a:off x="179512" y="44623"/>
            <a:ext cx="4392488" cy="2924945"/>
          </a:xfrm>
          <a:prstGeom prst="rect">
            <a:avLst/>
          </a:prstGeom>
        </p:spPr>
      </p:pic>
      <p:pic>
        <p:nvPicPr>
          <p:cNvPr id="4" name="Paveikslėlis 3">
            <a:extLst>
              <a:ext uri="{FF2B5EF4-FFF2-40B4-BE49-F238E27FC236}">
                <a16:creationId xmlns:a16="http://schemas.microsoft.com/office/drawing/2014/main" id="{6D43A613-87F8-4706-8027-7D35D7267B0A}"/>
              </a:ext>
            </a:extLst>
          </p:cNvPr>
          <p:cNvPicPr>
            <a:picLocks noChangeAspect="1"/>
          </p:cNvPicPr>
          <p:nvPr/>
        </p:nvPicPr>
        <p:blipFill>
          <a:blip r:embed="rId4"/>
          <a:stretch>
            <a:fillRect/>
          </a:stretch>
        </p:blipFill>
        <p:spPr>
          <a:xfrm>
            <a:off x="179512" y="3068959"/>
            <a:ext cx="4464496" cy="3789040"/>
          </a:xfrm>
          <a:prstGeom prst="rect">
            <a:avLst/>
          </a:prstGeom>
        </p:spPr>
      </p:pic>
      <p:pic>
        <p:nvPicPr>
          <p:cNvPr id="6" name="Paveikslėlis 5">
            <a:extLst>
              <a:ext uri="{FF2B5EF4-FFF2-40B4-BE49-F238E27FC236}">
                <a16:creationId xmlns:a16="http://schemas.microsoft.com/office/drawing/2014/main" id="{DF63046A-6A44-4914-8F2B-7C378FF833E0}"/>
              </a:ext>
            </a:extLst>
          </p:cNvPr>
          <p:cNvPicPr>
            <a:picLocks noChangeAspect="1"/>
          </p:cNvPicPr>
          <p:nvPr/>
        </p:nvPicPr>
        <p:blipFill>
          <a:blip r:embed="rId5"/>
          <a:stretch>
            <a:fillRect/>
          </a:stretch>
        </p:blipFill>
        <p:spPr>
          <a:xfrm>
            <a:off x="4716016" y="3068960"/>
            <a:ext cx="4248472" cy="3789040"/>
          </a:xfrm>
          <a:prstGeom prst="rect">
            <a:avLst/>
          </a:prstGeom>
        </p:spPr>
      </p:pic>
      <p:pic>
        <p:nvPicPr>
          <p:cNvPr id="7" name="Paveikslėlis 6">
            <a:extLst>
              <a:ext uri="{FF2B5EF4-FFF2-40B4-BE49-F238E27FC236}">
                <a16:creationId xmlns:a16="http://schemas.microsoft.com/office/drawing/2014/main" id="{5159416B-41AE-4EC9-A714-E3B5BA0EC188}"/>
              </a:ext>
            </a:extLst>
          </p:cNvPr>
          <p:cNvPicPr>
            <a:picLocks noChangeAspect="1"/>
          </p:cNvPicPr>
          <p:nvPr/>
        </p:nvPicPr>
        <p:blipFill>
          <a:blip r:embed="rId6"/>
          <a:stretch>
            <a:fillRect/>
          </a:stretch>
        </p:blipFill>
        <p:spPr>
          <a:xfrm>
            <a:off x="4644008" y="0"/>
            <a:ext cx="4392488" cy="2969568"/>
          </a:xfrm>
          <a:prstGeom prst="rect">
            <a:avLst/>
          </a:prstGeom>
        </p:spPr>
      </p:pic>
    </p:spTree>
    <p:extLst>
      <p:ext uri="{BB962C8B-B14F-4D97-AF65-F5344CB8AC3E}">
        <p14:creationId xmlns:p14="http://schemas.microsoft.com/office/powerpoint/2010/main" val="1229522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EB15FE1B-756E-4D9C-B601-1B777C2909FE}"/>
              </a:ext>
            </a:extLst>
          </p:cNvPr>
          <p:cNvSpPr>
            <a:spLocks noGrp="1"/>
          </p:cNvSpPr>
          <p:nvPr>
            <p:ph type="sldNum" sz="quarter" idx="12"/>
          </p:nvPr>
        </p:nvSpPr>
        <p:spPr/>
        <p:txBody>
          <a:bodyPr/>
          <a:lstStyle/>
          <a:p>
            <a:pPr>
              <a:defRPr/>
            </a:pPr>
            <a:fld id="{F88E548C-A2D1-401E-94D7-37CC61572DE4}" type="slidenum">
              <a:rPr lang="lt-LT" smtClean="0"/>
              <a:pPr>
                <a:defRPr/>
              </a:pPr>
              <a:t>15</a:t>
            </a:fld>
            <a:endParaRPr lang="lt-LT"/>
          </a:p>
        </p:txBody>
      </p:sp>
      <p:pic>
        <p:nvPicPr>
          <p:cNvPr id="6" name="Paveikslėlis 5">
            <a:extLst>
              <a:ext uri="{FF2B5EF4-FFF2-40B4-BE49-F238E27FC236}">
                <a16:creationId xmlns:a16="http://schemas.microsoft.com/office/drawing/2014/main" id="{CC0FC226-A582-4355-B353-1DB268B38B53}"/>
              </a:ext>
            </a:extLst>
          </p:cNvPr>
          <p:cNvPicPr>
            <a:picLocks noChangeAspect="1"/>
          </p:cNvPicPr>
          <p:nvPr/>
        </p:nvPicPr>
        <p:blipFill>
          <a:blip r:embed="rId2"/>
          <a:stretch>
            <a:fillRect/>
          </a:stretch>
        </p:blipFill>
        <p:spPr>
          <a:xfrm>
            <a:off x="3635896" y="38299"/>
            <a:ext cx="5309877" cy="4065390"/>
          </a:xfrm>
          <a:prstGeom prst="rect">
            <a:avLst/>
          </a:prstGeom>
        </p:spPr>
      </p:pic>
      <p:pic>
        <p:nvPicPr>
          <p:cNvPr id="7" name="Paveikslėlis 6">
            <a:extLst>
              <a:ext uri="{FF2B5EF4-FFF2-40B4-BE49-F238E27FC236}">
                <a16:creationId xmlns:a16="http://schemas.microsoft.com/office/drawing/2014/main" id="{F952AAF1-F68E-4979-A2FA-D698B0CC2824}"/>
              </a:ext>
            </a:extLst>
          </p:cNvPr>
          <p:cNvPicPr>
            <a:picLocks noChangeAspect="1"/>
          </p:cNvPicPr>
          <p:nvPr/>
        </p:nvPicPr>
        <p:blipFill>
          <a:blip r:embed="rId3"/>
          <a:stretch>
            <a:fillRect/>
          </a:stretch>
        </p:blipFill>
        <p:spPr>
          <a:xfrm>
            <a:off x="198227" y="2708920"/>
            <a:ext cx="5957949" cy="4110781"/>
          </a:xfrm>
          <a:prstGeom prst="rect">
            <a:avLst/>
          </a:prstGeom>
        </p:spPr>
      </p:pic>
    </p:spTree>
    <p:extLst>
      <p:ext uri="{BB962C8B-B14F-4D97-AF65-F5344CB8AC3E}">
        <p14:creationId xmlns:p14="http://schemas.microsoft.com/office/powerpoint/2010/main" val="3694269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3E9D127E-77F5-47E1-A6AF-65BA5BB79335}"/>
              </a:ext>
            </a:extLst>
          </p:cNvPr>
          <p:cNvSpPr>
            <a:spLocks noGrp="1"/>
          </p:cNvSpPr>
          <p:nvPr>
            <p:ph type="sldNum" sz="quarter" idx="12"/>
          </p:nvPr>
        </p:nvSpPr>
        <p:spPr/>
        <p:txBody>
          <a:bodyPr/>
          <a:lstStyle/>
          <a:p>
            <a:pPr>
              <a:defRPr/>
            </a:pPr>
            <a:fld id="{F88E548C-A2D1-401E-94D7-37CC61572DE4}" type="slidenum">
              <a:rPr lang="lt-LT" smtClean="0"/>
              <a:pPr>
                <a:defRPr/>
              </a:pPr>
              <a:t>16</a:t>
            </a:fld>
            <a:endParaRPr lang="lt-LT"/>
          </a:p>
        </p:txBody>
      </p:sp>
      <p:sp>
        <p:nvSpPr>
          <p:cNvPr id="6" name="Stačiakampis 5">
            <a:extLst>
              <a:ext uri="{FF2B5EF4-FFF2-40B4-BE49-F238E27FC236}">
                <a16:creationId xmlns:a16="http://schemas.microsoft.com/office/drawing/2014/main" id="{CAA0642B-0A00-4C3E-986C-47E3A0997FF9}"/>
              </a:ext>
            </a:extLst>
          </p:cNvPr>
          <p:cNvSpPr/>
          <p:nvPr/>
        </p:nvSpPr>
        <p:spPr>
          <a:xfrm>
            <a:off x="899592" y="260648"/>
            <a:ext cx="7848872" cy="2154564"/>
          </a:xfrm>
          <a:prstGeom prst="rect">
            <a:avLst/>
          </a:prstGeom>
        </p:spPr>
        <p:txBody>
          <a:bodyPr wrap="square">
            <a:spAutoFit/>
          </a:bodyPr>
          <a:lstStyle/>
          <a:p>
            <a:pPr marL="228600" algn="just">
              <a:lnSpc>
                <a:spcPct val="107000"/>
              </a:lnSpc>
              <a:spcAft>
                <a:spcPts val="800"/>
              </a:spcAft>
            </a:pPr>
            <a:r>
              <a:rPr lang="lt-LT" sz="2000" dirty="0">
                <a:latin typeface="Times New Roman" panose="02020603050405020304" pitchFamily="18" charset="0"/>
                <a:ea typeface="Times New Roman" panose="02020603050405020304" pitchFamily="18" charset="0"/>
                <a:cs typeface="Times New Roman" panose="02020603050405020304" pitchFamily="18" charset="0"/>
              </a:rPr>
              <a:t>Remiantis Užimtumo tarnybos Ukmergės skyriaus informacija, Siesikų seniūnijoje 2026 m. sausio 1 d. buvo registruoti 56 bedarbiai; besirengiančių darbo rinkai  asmenų - 48. Bedarbių seniūnijoje ir viso rajono bedarbių santykis - 3,09 procento.  </a:t>
            </a:r>
          </a:p>
          <a:p>
            <a:pPr marL="228600" algn="just">
              <a:lnSpc>
                <a:spcPct val="107000"/>
              </a:lnSpc>
              <a:spcAft>
                <a:spcPts val="800"/>
              </a:spcAft>
            </a:pPr>
            <a:r>
              <a:rPr lang="lt-LT" sz="2000" dirty="0">
                <a:latin typeface="Times New Roman" panose="02020603050405020304" pitchFamily="18" charset="0"/>
                <a:ea typeface="Times New Roman" panose="02020603050405020304" pitchFamily="18" charset="0"/>
                <a:cs typeface="Times New Roman" panose="02020603050405020304" pitchFamily="18" charset="0"/>
              </a:rPr>
              <a:t>Lyginant su 2025 m. sausio 1 d. duomenimis, seniūnijoje bedarbių skaičius  sumažėjo 1,03 proc.  </a:t>
            </a:r>
            <a:endParaRPr lang="lt-LT"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Picture 2" descr="https://uzt.lt/data/public/uploads/2022/09/svetainei-rodykles.jpg">
            <a:extLst>
              <a:ext uri="{FF2B5EF4-FFF2-40B4-BE49-F238E27FC236}">
                <a16:creationId xmlns:a16="http://schemas.microsoft.com/office/drawing/2014/main" id="{56FE3718-2283-42AD-8C48-07F100A833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228" y="2564903"/>
            <a:ext cx="8093220" cy="4176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061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vadinimas 3">
            <a:extLst>
              <a:ext uri="{FF2B5EF4-FFF2-40B4-BE49-F238E27FC236}">
                <a16:creationId xmlns:a16="http://schemas.microsoft.com/office/drawing/2014/main" id="{FCA4B5FC-BA59-420D-BE86-E2EE6B719D95}"/>
              </a:ext>
            </a:extLst>
          </p:cNvPr>
          <p:cNvSpPr>
            <a:spLocks noGrp="1"/>
          </p:cNvSpPr>
          <p:nvPr>
            <p:ph type="title"/>
          </p:nvPr>
        </p:nvSpPr>
        <p:spPr>
          <a:xfrm>
            <a:off x="1259632" y="404665"/>
            <a:ext cx="7107128" cy="576064"/>
          </a:xfrm>
        </p:spPr>
        <p:txBody>
          <a:bodyPr>
            <a:normAutofit/>
          </a:bodyPr>
          <a:lstStyle/>
          <a:p>
            <a:pPr algn="ctr"/>
            <a:r>
              <a:rPr lang="lt-LT" sz="2000" dirty="0">
                <a:latin typeface="Times New Roman" panose="02020603050405020304" pitchFamily="18" charset="0"/>
                <a:cs typeface="Times New Roman" panose="02020603050405020304" pitchFamily="18" charset="0"/>
              </a:rPr>
              <a:t>KAIMO PLĖTROS PROGRAMA</a:t>
            </a:r>
            <a:endParaRPr lang="lt-LT" sz="2000" dirty="0"/>
          </a:p>
        </p:txBody>
      </p:sp>
      <p:sp>
        <p:nvSpPr>
          <p:cNvPr id="2" name="Skaidrės numerio vietos rezervavimo ženklas 1">
            <a:extLst>
              <a:ext uri="{FF2B5EF4-FFF2-40B4-BE49-F238E27FC236}">
                <a16:creationId xmlns:a16="http://schemas.microsoft.com/office/drawing/2014/main" id="{82EC0779-CF15-4E2C-8BE1-A986CCB6B4E6}"/>
              </a:ext>
            </a:extLst>
          </p:cNvPr>
          <p:cNvSpPr>
            <a:spLocks noGrp="1"/>
          </p:cNvSpPr>
          <p:nvPr>
            <p:ph type="sldNum" sz="quarter" idx="12"/>
          </p:nvPr>
        </p:nvSpPr>
        <p:spPr/>
        <p:txBody>
          <a:bodyPr/>
          <a:lstStyle/>
          <a:p>
            <a:pPr>
              <a:defRPr/>
            </a:pPr>
            <a:fld id="{F88E548C-A2D1-401E-94D7-37CC61572DE4}" type="slidenum">
              <a:rPr lang="lt-LT" smtClean="0"/>
              <a:pPr>
                <a:defRPr/>
              </a:pPr>
              <a:t>17</a:t>
            </a:fld>
            <a:endParaRPr lang="lt-LT"/>
          </a:p>
        </p:txBody>
      </p:sp>
      <p:sp>
        <p:nvSpPr>
          <p:cNvPr id="7" name="Stačiakampis 6">
            <a:extLst>
              <a:ext uri="{FF2B5EF4-FFF2-40B4-BE49-F238E27FC236}">
                <a16:creationId xmlns:a16="http://schemas.microsoft.com/office/drawing/2014/main" id="{2C0A37F3-95DC-4007-A285-D3448FB2A074}"/>
              </a:ext>
            </a:extLst>
          </p:cNvPr>
          <p:cNvSpPr/>
          <p:nvPr/>
        </p:nvSpPr>
        <p:spPr>
          <a:xfrm>
            <a:off x="899592" y="836712"/>
            <a:ext cx="7848872" cy="5534144"/>
          </a:xfrm>
          <a:prstGeom prst="rect">
            <a:avLst/>
          </a:prstGeom>
        </p:spPr>
        <p:txBody>
          <a:bodyPr wrap="square">
            <a:spAutoFit/>
          </a:bodyPr>
          <a:lstStyle/>
          <a:p>
            <a:pPr algn="just">
              <a:lnSpc>
                <a:spcPct val="107000"/>
              </a:lnSpc>
              <a:spcAft>
                <a:spcPts val="800"/>
              </a:spcAft>
            </a:pPr>
            <a:r>
              <a:rPr lang="lt-LT" dirty="0">
                <a:latin typeface="Times New Roman" panose="02020603050405020304" pitchFamily="18" charset="0"/>
                <a:cs typeface="Times New Roman" panose="02020603050405020304" pitchFamily="18" charset="0"/>
              </a:rPr>
              <a:t>       </a:t>
            </a:r>
            <a:r>
              <a:rPr lang="lt-LT" sz="2000" dirty="0">
                <a:latin typeface="Times New Roman" panose="02020603050405020304" pitchFamily="18" charset="0"/>
                <a:cs typeface="Times New Roman" panose="02020603050405020304" pitchFamily="18" charset="0"/>
              </a:rPr>
              <a:t>Siekiant išlaikyti ir didinti kaimų ekonominį potencialą, svarbu kurti patogią gyvenamąją aplinką, remti ir palaikyti bendruomeninę veiklą, skatinti rajono ūkininkus ir žemės ūkio įmones siekti inovatyvių sprendimų, gamybos efektyvumo didinimo, kartu mažinant poveikį klimato kaitai. </a:t>
            </a:r>
          </a:p>
          <a:p>
            <a:r>
              <a:rPr lang="lt-LT" sz="2000" dirty="0">
                <a:latin typeface="Times New Roman" panose="02020603050405020304" pitchFamily="18" charset="0"/>
                <a:cs typeface="Times New Roman" panose="02020603050405020304" pitchFamily="18" charset="0"/>
              </a:rPr>
              <a:t>Programos tikslai: kaimo vietovių plėtra, gyvenimo kokybės ir žemdirbystės sąlygų gerinimas, viešųjų erdvių priežiūra ir tvarkymas.</a:t>
            </a:r>
          </a:p>
          <a:p>
            <a:r>
              <a:rPr lang="lt-LT" sz="2000" dirty="0">
                <a:latin typeface="Times New Roman" panose="02020603050405020304" pitchFamily="18" charset="0"/>
                <a:cs typeface="Times New Roman" panose="02020603050405020304" pitchFamily="18" charset="0"/>
              </a:rPr>
              <a:t>   </a:t>
            </a:r>
          </a:p>
          <a:p>
            <a:r>
              <a:rPr lang="lt-LT" sz="2000" dirty="0">
                <a:latin typeface="Times New Roman" panose="02020603050405020304" pitchFamily="18" charset="0"/>
                <a:cs typeface="Times New Roman" panose="02020603050405020304" pitchFamily="18" charset="0"/>
              </a:rPr>
              <a:t>        Seniūnija vykdė priskirtų objektų bei teritorijų priežiūrą:</a:t>
            </a:r>
            <a:r>
              <a:rPr lang="lt-LT" sz="2000" b="1" dirty="0">
                <a:latin typeface="Times New Roman" panose="02020603050405020304" pitchFamily="18" charset="0"/>
                <a:cs typeface="Times New Roman" panose="02020603050405020304" pitchFamily="18" charset="0"/>
              </a:rPr>
              <a:t> </a:t>
            </a:r>
            <a:r>
              <a:rPr lang="lt-LT" sz="2000" dirty="0">
                <a:latin typeface="Times New Roman" panose="02020603050405020304" pitchFamily="18" charset="0"/>
                <a:cs typeface="Times New Roman" panose="02020603050405020304" pitchFamily="18" charset="0"/>
              </a:rPr>
              <a:t>kelių žvyravimą, </a:t>
            </a:r>
            <a:r>
              <a:rPr lang="lt-LT" sz="2000" dirty="0" err="1">
                <a:latin typeface="Times New Roman" panose="02020603050405020304" pitchFamily="18" charset="0"/>
                <a:cs typeface="Times New Roman" panose="02020603050405020304" pitchFamily="18" charset="0"/>
              </a:rPr>
              <a:t>greideriavimą</a:t>
            </a:r>
            <a:r>
              <a:rPr lang="lt-LT" sz="2000" dirty="0">
                <a:latin typeface="Times New Roman" panose="02020603050405020304" pitchFamily="18" charset="0"/>
                <a:cs typeface="Times New Roman" panose="02020603050405020304" pitchFamily="18" charset="0"/>
              </a:rPr>
              <a:t>, sniego valymą, pakelių šienavimą ir priežiūrą, šiukšlių rinkimą, atliekų tvarkymą ir t.t. </a:t>
            </a:r>
          </a:p>
          <a:p>
            <a:endParaRPr lang="lt-LT" sz="2000" dirty="0">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Ø"/>
            </a:pPr>
            <a:r>
              <a:rPr lang="lt-LT" sz="2000" dirty="0">
                <a:latin typeface="Times New Roman" panose="02020603050405020304" pitchFamily="18" charset="0"/>
                <a:cs typeface="Times New Roman" panose="02020603050405020304" pitchFamily="18" charset="0"/>
              </a:rPr>
              <a:t> Seniūnijos prižiūrimų kelių ilgis 77,17 km iš kurių 68,67 km su žvyro danga;</a:t>
            </a:r>
          </a:p>
          <a:p>
            <a:pPr marL="285750" lvl="0" indent="-285750">
              <a:buFont typeface="Wingdings" panose="05000000000000000000" pitchFamily="2" charset="2"/>
              <a:buChar char="Ø"/>
            </a:pPr>
            <a:r>
              <a:rPr lang="lt-LT" sz="2000" dirty="0">
                <a:latin typeface="Times New Roman" panose="02020603050405020304" pitchFamily="18" charset="0"/>
                <a:cs typeface="Times New Roman" panose="02020603050405020304" pitchFamily="18" charset="0"/>
              </a:rPr>
              <a:t> Prižiūrima  viešųjų erdvių 21 ha;</a:t>
            </a:r>
          </a:p>
          <a:p>
            <a:pPr marL="285750" lvl="0" indent="-285750">
              <a:buFont typeface="Wingdings" panose="05000000000000000000" pitchFamily="2" charset="2"/>
              <a:buChar char="Ø"/>
            </a:pPr>
            <a:r>
              <a:rPr lang="lt-LT" sz="2000" dirty="0">
                <a:latin typeface="Times New Roman" panose="02020603050405020304" pitchFamily="18" charset="0"/>
                <a:cs typeface="Times New Roman" panose="02020603050405020304" pitchFamily="18" charset="0"/>
              </a:rPr>
              <a:t> Prižiūrimų kapinių skaičius 7 plotas 5,02 ha.</a:t>
            </a:r>
          </a:p>
          <a:p>
            <a:pPr algn="just">
              <a:lnSpc>
                <a:spcPct val="107000"/>
              </a:lnSpc>
              <a:spcAft>
                <a:spcPts val="800"/>
              </a:spcAft>
            </a:pPr>
            <a:endParaRPr lang="lt-LT" sz="20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300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D6A6415E-5427-49AC-8A57-5EFE18DCF9FE}"/>
              </a:ext>
            </a:extLst>
          </p:cNvPr>
          <p:cNvSpPr>
            <a:spLocks noGrp="1"/>
          </p:cNvSpPr>
          <p:nvPr>
            <p:ph type="sldNum" sz="quarter" idx="12"/>
          </p:nvPr>
        </p:nvSpPr>
        <p:spPr/>
        <p:txBody>
          <a:bodyPr/>
          <a:lstStyle/>
          <a:p>
            <a:pPr>
              <a:defRPr/>
            </a:pPr>
            <a:fld id="{F88E548C-A2D1-401E-94D7-37CC61572DE4}" type="slidenum">
              <a:rPr lang="lt-LT" smtClean="0"/>
              <a:pPr>
                <a:defRPr/>
              </a:pPr>
              <a:t>18</a:t>
            </a:fld>
            <a:endParaRPr lang="lt-LT"/>
          </a:p>
        </p:txBody>
      </p:sp>
      <p:sp>
        <p:nvSpPr>
          <p:cNvPr id="3" name="Stačiakampis 2">
            <a:extLst>
              <a:ext uri="{FF2B5EF4-FFF2-40B4-BE49-F238E27FC236}">
                <a16:creationId xmlns:a16="http://schemas.microsoft.com/office/drawing/2014/main" id="{1BA0808E-A486-4ED5-BF7C-A77C9DBB9561}"/>
              </a:ext>
            </a:extLst>
          </p:cNvPr>
          <p:cNvSpPr/>
          <p:nvPr/>
        </p:nvSpPr>
        <p:spPr>
          <a:xfrm>
            <a:off x="755576" y="1152907"/>
            <a:ext cx="7776864" cy="4678204"/>
          </a:xfrm>
          <a:prstGeom prst="rect">
            <a:avLst/>
          </a:prstGeom>
        </p:spPr>
        <p:txBody>
          <a:bodyPr wrap="square">
            <a:spAutoFit/>
          </a:bodyPr>
          <a:lstStyle/>
          <a:p>
            <a:r>
              <a:rPr lang="lt-LT" dirty="0">
                <a:latin typeface="Times New Roman" panose="02020603050405020304" pitchFamily="18" charset="0"/>
                <a:ea typeface="Times New Roman" panose="02020603050405020304" pitchFamily="18" charset="0"/>
                <a:cs typeface="Times New Roman" panose="02020603050405020304" pitchFamily="18" charset="0"/>
              </a:rPr>
              <a:t> </a:t>
            </a:r>
          </a:p>
          <a:p>
            <a:r>
              <a:rPr lang="lt-LT" dirty="0">
                <a:latin typeface="Times New Roman" panose="02020603050405020304" pitchFamily="18" charset="0"/>
                <a:ea typeface="Times New Roman" panose="02020603050405020304" pitchFamily="18" charset="0"/>
                <a:cs typeface="Times New Roman" panose="02020603050405020304" pitchFamily="18" charset="0"/>
              </a:rPr>
              <a:t>	</a:t>
            </a:r>
            <a:r>
              <a:rPr lang="lt-LT" sz="2000" dirty="0">
                <a:latin typeface="Times New Roman" panose="02020603050405020304" pitchFamily="18" charset="0"/>
                <a:ea typeface="Times New Roman" panose="02020603050405020304" pitchFamily="18" charset="0"/>
                <a:cs typeface="Times New Roman" panose="02020603050405020304" pitchFamily="18" charset="0"/>
              </a:rPr>
              <a:t>Iš KPP programos 2025 m. seniūnijos keliams ir gatvėms prižiūrėti  skirta: </a:t>
            </a:r>
          </a:p>
          <a:p>
            <a:pPr marL="285750" indent="-285750">
              <a:buFont typeface="Wingdings" panose="05000000000000000000" pitchFamily="2" charset="2"/>
              <a:buChar char="Ø"/>
            </a:pPr>
            <a:r>
              <a:rPr lang="lt-LT" sz="2000" dirty="0">
                <a:latin typeface="Times New Roman" panose="02020603050405020304" pitchFamily="18" charset="0"/>
                <a:ea typeface="Times New Roman" panose="02020603050405020304" pitchFamily="18" charset="0"/>
                <a:cs typeface="Times New Roman" panose="02020603050405020304" pitchFamily="18" charset="0"/>
              </a:rPr>
              <a:t>vietinės reikšmės kelių (gatvių) su žvyro danga duobių taisymui</a:t>
            </a:r>
          </a:p>
          <a:p>
            <a:r>
              <a:rPr lang="lt-LT" sz="2000" dirty="0">
                <a:latin typeface="Times New Roman" panose="02020603050405020304" pitchFamily="18" charset="0"/>
                <a:ea typeface="Times New Roman" panose="02020603050405020304" pitchFamily="18" charset="0"/>
                <a:cs typeface="Times New Roman" panose="02020603050405020304" pitchFamily="18" charset="0"/>
              </a:rPr>
              <a:t> 11 100,00 Eur su PVM, darbus vykdė  UAB  „Kėdainių melioracija“. </a:t>
            </a:r>
          </a:p>
          <a:p>
            <a:pPr marL="285750" indent="-285750">
              <a:buFont typeface="Wingdings" panose="05000000000000000000" pitchFamily="2" charset="2"/>
              <a:buChar char="Ø"/>
            </a:pPr>
            <a:r>
              <a:rPr lang="lt-LT" sz="2000" dirty="0">
                <a:latin typeface="Times New Roman" panose="02020603050405020304" pitchFamily="18" charset="0"/>
                <a:ea typeface="Times New Roman" panose="02020603050405020304" pitchFamily="18" charset="0"/>
                <a:cs typeface="Times New Roman" panose="02020603050405020304" pitchFamily="18" charset="0"/>
              </a:rPr>
              <a:t>Atvežtu žvyru (558 </a:t>
            </a:r>
            <a:r>
              <a:rPr lang="lt-LT" sz="2000" dirty="0">
                <a:solidFill>
                  <a:srgbClr val="474747"/>
                </a:solidFill>
                <a:latin typeface="Times New Roman" panose="02020603050405020304" pitchFamily="18" charset="0"/>
                <a:ea typeface="Times New Roman" panose="02020603050405020304" pitchFamily="18" charset="0"/>
                <a:cs typeface="Times New Roman" panose="02020603050405020304" pitchFamily="18" charset="0"/>
              </a:rPr>
              <a:t>m</a:t>
            </a:r>
            <a:r>
              <a:rPr lang="lt-LT" sz="2000" baseline="30000" dirty="0">
                <a:solidFill>
                  <a:srgbClr val="474747"/>
                </a:solidFill>
                <a:latin typeface="Times New Roman" panose="02020603050405020304" pitchFamily="18" charset="0"/>
                <a:ea typeface="Times New Roman" panose="02020603050405020304" pitchFamily="18" charset="0"/>
                <a:cs typeface="Times New Roman" panose="02020603050405020304" pitchFamily="18" charset="0"/>
              </a:rPr>
              <a:t>3</a:t>
            </a:r>
            <a:r>
              <a:rPr lang="lt-LT" sz="2000" dirty="0">
                <a:latin typeface="Times New Roman" panose="02020603050405020304" pitchFamily="18" charset="0"/>
                <a:ea typeface="Times New Roman" panose="02020603050405020304" pitchFamily="18" charset="0"/>
                <a:cs typeface="Times New Roman" panose="02020603050405020304" pitchFamily="18" charset="0"/>
              </a:rPr>
              <a:t>) pagerinta kelių ir gatvių būklė: </a:t>
            </a:r>
          </a:p>
          <a:p>
            <a:pPr marL="285750" indent="-285750">
              <a:buFont typeface="Wingdings" panose="05000000000000000000" pitchFamily="2" charset="2"/>
              <a:buChar char="Ø"/>
            </a:pPr>
            <a:r>
              <a:rPr lang="lt-LT" sz="2000" dirty="0">
                <a:latin typeface="Times New Roman" panose="02020603050405020304" pitchFamily="18" charset="0"/>
                <a:ea typeface="Times New Roman" panose="02020603050405020304" pitchFamily="18" charset="0"/>
                <a:cs typeface="Times New Roman" panose="02020603050405020304" pitchFamily="18" charset="0"/>
              </a:rPr>
              <a:t>Si-17 Siesikai-Šinkūnai,</a:t>
            </a:r>
          </a:p>
          <a:p>
            <a:pPr marL="285750" indent="-285750">
              <a:buFont typeface="Wingdings" panose="05000000000000000000" pitchFamily="2" charset="2"/>
              <a:buChar char="Ø"/>
            </a:pPr>
            <a:r>
              <a:rPr lang="lt-LT" sz="2000" dirty="0">
                <a:latin typeface="Times New Roman" panose="02020603050405020304" pitchFamily="18" charset="0"/>
                <a:ea typeface="Times New Roman" panose="02020603050405020304" pitchFamily="18" charset="0"/>
                <a:cs typeface="Times New Roman" panose="02020603050405020304" pitchFamily="18" charset="0"/>
              </a:rPr>
              <a:t>Si-18 Šinkūnai-</a:t>
            </a:r>
            <a:r>
              <a:rPr lang="lt-LT" sz="2000" dirty="0" err="1">
                <a:latin typeface="Times New Roman" panose="02020603050405020304" pitchFamily="18" charset="0"/>
                <a:ea typeface="Times New Roman" panose="02020603050405020304" pitchFamily="18" charset="0"/>
                <a:cs typeface="Times New Roman" panose="02020603050405020304" pitchFamily="18" charset="0"/>
              </a:rPr>
              <a:t>Toliūnai</a:t>
            </a:r>
            <a:r>
              <a:rPr lang="lt-LT" sz="2000" dirty="0">
                <a:latin typeface="Times New Roman" panose="02020603050405020304" pitchFamily="18" charset="0"/>
                <a:ea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Ø"/>
            </a:pPr>
            <a:r>
              <a:rPr lang="lt-LT" sz="2000" dirty="0">
                <a:latin typeface="Times New Roman" panose="02020603050405020304" pitchFamily="18" charset="0"/>
                <a:ea typeface="Times New Roman" panose="02020603050405020304" pitchFamily="18" charset="0"/>
                <a:cs typeface="Times New Roman" panose="02020603050405020304" pitchFamily="18" charset="0"/>
              </a:rPr>
              <a:t>Si-21-1 kelias link Toliūnų paplūdimio, </a:t>
            </a:r>
          </a:p>
          <a:p>
            <a:pPr marL="285750" indent="-285750">
              <a:buFont typeface="Wingdings" panose="05000000000000000000" pitchFamily="2" charset="2"/>
              <a:buChar char="Ø"/>
            </a:pPr>
            <a:r>
              <a:rPr lang="lt-LT" sz="2000" dirty="0">
                <a:latin typeface="Times New Roman" panose="02020603050405020304" pitchFamily="18" charset="0"/>
                <a:ea typeface="Times New Roman" panose="02020603050405020304" pitchFamily="18" charset="0"/>
                <a:cs typeface="Times New Roman" panose="02020603050405020304" pitchFamily="18" charset="0"/>
              </a:rPr>
              <a:t>Si-11 </a:t>
            </a:r>
            <a:r>
              <a:rPr lang="lt-LT" sz="2000" dirty="0" err="1">
                <a:latin typeface="Times New Roman" panose="02020603050405020304" pitchFamily="18" charset="0"/>
                <a:ea typeface="Times New Roman" panose="02020603050405020304" pitchFamily="18" charset="0"/>
                <a:cs typeface="Times New Roman" panose="02020603050405020304" pitchFamily="18" charset="0"/>
              </a:rPr>
              <a:t>Šiliūnai</a:t>
            </a:r>
            <a:r>
              <a:rPr lang="lt-LT" sz="2000" dirty="0">
                <a:latin typeface="Times New Roman" panose="02020603050405020304" pitchFamily="18" charset="0"/>
                <a:ea typeface="Times New Roman" panose="02020603050405020304" pitchFamily="18" charset="0"/>
                <a:cs typeface="Times New Roman" panose="02020603050405020304" pitchFamily="18" charset="0"/>
              </a:rPr>
              <a:t>-Vidugiriai-Siesikai, </a:t>
            </a:r>
          </a:p>
          <a:p>
            <a:pPr marL="285750" indent="-285750">
              <a:buFont typeface="Wingdings" panose="05000000000000000000" pitchFamily="2" charset="2"/>
              <a:buChar char="Ø"/>
            </a:pPr>
            <a:r>
              <a:rPr lang="lt-LT" sz="2000" dirty="0">
                <a:latin typeface="Times New Roman" panose="02020603050405020304" pitchFamily="18" charset="0"/>
                <a:ea typeface="Times New Roman" panose="02020603050405020304" pitchFamily="18" charset="0"/>
                <a:cs typeface="Times New Roman" panose="02020603050405020304" pitchFamily="18" charset="0"/>
              </a:rPr>
              <a:t>Si-07 Tulpiakiemis-Meškučiai-</a:t>
            </a:r>
            <a:r>
              <a:rPr lang="lt-LT" sz="2000" dirty="0" err="1">
                <a:latin typeface="Times New Roman" panose="02020603050405020304" pitchFamily="18" charset="0"/>
                <a:ea typeface="Times New Roman" panose="02020603050405020304" pitchFamily="18" charset="0"/>
                <a:cs typeface="Times New Roman" panose="02020603050405020304" pitchFamily="18" charset="0"/>
              </a:rPr>
              <a:t>Nemaniūnai</a:t>
            </a:r>
            <a:r>
              <a:rPr lang="lt-LT" sz="2000" dirty="0">
                <a:latin typeface="Times New Roman" panose="02020603050405020304" pitchFamily="18" charset="0"/>
                <a:ea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Ø"/>
            </a:pPr>
            <a:r>
              <a:rPr lang="lt-LT" sz="2000" dirty="0">
                <a:latin typeface="Times New Roman" panose="02020603050405020304" pitchFamily="18" charset="0"/>
                <a:ea typeface="Times New Roman" panose="02020603050405020304" pitchFamily="18" charset="0"/>
                <a:cs typeface="Times New Roman" panose="02020603050405020304" pitchFamily="18" charset="0"/>
              </a:rPr>
              <a:t>Si-06 Tulpiakiemio kaimo kelias pro dvarą, </a:t>
            </a:r>
          </a:p>
          <a:p>
            <a:pPr marL="285750" indent="-285750">
              <a:buFont typeface="Wingdings" panose="05000000000000000000" pitchFamily="2" charset="2"/>
              <a:buChar char="Ø"/>
            </a:pPr>
            <a:r>
              <a:rPr lang="lt-LT" sz="2000" dirty="0">
                <a:latin typeface="Times New Roman" panose="02020603050405020304" pitchFamily="18" charset="0"/>
                <a:ea typeface="Times New Roman" panose="02020603050405020304" pitchFamily="18" charset="0"/>
                <a:cs typeface="Times New Roman" panose="02020603050405020304" pitchFamily="18" charset="0"/>
              </a:rPr>
              <a:t>Si-01 </a:t>
            </a:r>
            <a:r>
              <a:rPr lang="lt-LT" sz="2000" dirty="0" err="1">
                <a:latin typeface="Times New Roman" panose="02020603050405020304" pitchFamily="18" charset="0"/>
                <a:ea typeface="Times New Roman" panose="02020603050405020304" pitchFamily="18" charset="0"/>
                <a:cs typeface="Times New Roman" panose="02020603050405020304" pitchFamily="18" charset="0"/>
              </a:rPr>
              <a:t>Vaivadiškiai</a:t>
            </a:r>
            <a:r>
              <a:rPr lang="lt-LT" sz="2000" dirty="0">
                <a:latin typeface="Times New Roman" panose="02020603050405020304" pitchFamily="18" charset="0"/>
                <a:ea typeface="Times New Roman" panose="02020603050405020304" pitchFamily="18" charset="0"/>
                <a:cs typeface="Times New Roman" panose="02020603050405020304" pitchFamily="18" charset="0"/>
              </a:rPr>
              <a:t>-Pagiriai, Siesikų aplinkkelis. </a:t>
            </a:r>
          </a:p>
          <a:p>
            <a:pPr marL="285750" indent="-285750">
              <a:buFont typeface="Wingdings" panose="05000000000000000000" pitchFamily="2" charset="2"/>
              <a:buChar char="Ø"/>
            </a:pPr>
            <a:r>
              <a:rPr lang="lt-LT" sz="2000" dirty="0">
                <a:latin typeface="Times New Roman" panose="02020603050405020304" pitchFamily="18" charset="0"/>
                <a:ea typeface="Times New Roman" panose="02020603050405020304" pitchFamily="18" charset="0"/>
                <a:cs typeface="Times New Roman" panose="02020603050405020304" pitchFamily="18" charset="0"/>
              </a:rPr>
              <a:t>Gatvių: Siesikų mst. gatvių: Gojelio, Lakštingalų, Kaštonų, Barų; Tulpiakiemio k. gatvės: </a:t>
            </a:r>
            <a:r>
              <a:rPr lang="lt-LT" sz="2000" dirty="0" err="1">
                <a:latin typeface="Times New Roman" panose="02020603050405020304" pitchFamily="18" charset="0"/>
                <a:ea typeface="Times New Roman" panose="02020603050405020304" pitchFamily="18" charset="0"/>
                <a:cs typeface="Times New Roman" panose="02020603050405020304" pitchFamily="18" charset="0"/>
              </a:rPr>
              <a:t>Pagirėlių</a:t>
            </a:r>
            <a:r>
              <a:rPr lang="lt-LT" sz="2000" dirty="0">
                <a:latin typeface="Times New Roman" panose="02020603050405020304" pitchFamily="18" charset="0"/>
                <a:ea typeface="Times New Roman" panose="02020603050405020304" pitchFamily="18" charset="0"/>
                <a:cs typeface="Times New Roman" panose="02020603050405020304" pitchFamily="18" charset="0"/>
              </a:rPr>
              <a:t>, Tvenkinio, Tulpių, Naujoji. </a:t>
            </a:r>
            <a:endParaRPr lang="lt-LT" sz="2000" dirty="0"/>
          </a:p>
        </p:txBody>
      </p:sp>
    </p:spTree>
    <p:extLst>
      <p:ext uri="{BB962C8B-B14F-4D97-AF65-F5344CB8AC3E}">
        <p14:creationId xmlns:p14="http://schemas.microsoft.com/office/powerpoint/2010/main" val="2255967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4C768F3D-2C34-4BFA-943A-8C623298EB5B}"/>
              </a:ext>
            </a:extLst>
          </p:cNvPr>
          <p:cNvSpPr>
            <a:spLocks noGrp="1"/>
          </p:cNvSpPr>
          <p:nvPr>
            <p:ph type="sldNum" sz="quarter" idx="12"/>
          </p:nvPr>
        </p:nvSpPr>
        <p:spPr/>
        <p:txBody>
          <a:bodyPr/>
          <a:lstStyle/>
          <a:p>
            <a:pPr>
              <a:defRPr/>
            </a:pPr>
            <a:fld id="{F88E548C-A2D1-401E-94D7-37CC61572DE4}" type="slidenum">
              <a:rPr lang="lt-LT" smtClean="0"/>
              <a:pPr>
                <a:defRPr/>
              </a:pPr>
              <a:t>19</a:t>
            </a:fld>
            <a:endParaRPr lang="lt-LT"/>
          </a:p>
        </p:txBody>
      </p:sp>
      <p:pic>
        <p:nvPicPr>
          <p:cNvPr id="3" name="Paveikslėlis 2">
            <a:extLst>
              <a:ext uri="{FF2B5EF4-FFF2-40B4-BE49-F238E27FC236}">
                <a16:creationId xmlns:a16="http://schemas.microsoft.com/office/drawing/2014/main" id="{AFACD960-23B4-4A84-9B74-231AB1CC35CA}"/>
              </a:ext>
            </a:extLst>
          </p:cNvPr>
          <p:cNvPicPr>
            <a:picLocks noChangeAspect="1"/>
          </p:cNvPicPr>
          <p:nvPr/>
        </p:nvPicPr>
        <p:blipFill>
          <a:blip r:embed="rId2"/>
          <a:stretch>
            <a:fillRect/>
          </a:stretch>
        </p:blipFill>
        <p:spPr>
          <a:xfrm>
            <a:off x="251520" y="188640"/>
            <a:ext cx="8496944" cy="6552728"/>
          </a:xfrm>
          <a:prstGeom prst="rect">
            <a:avLst/>
          </a:prstGeom>
        </p:spPr>
      </p:pic>
    </p:spTree>
    <p:extLst>
      <p:ext uri="{BB962C8B-B14F-4D97-AF65-F5344CB8AC3E}">
        <p14:creationId xmlns:p14="http://schemas.microsoft.com/office/powerpoint/2010/main" val="261390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CE714D16-BA49-4A5C-8C43-552B22AC4499}"/>
              </a:ext>
            </a:extLst>
          </p:cNvPr>
          <p:cNvSpPr>
            <a:spLocks noGrp="1"/>
          </p:cNvSpPr>
          <p:nvPr>
            <p:ph type="sldNum" sz="quarter" idx="12"/>
          </p:nvPr>
        </p:nvSpPr>
        <p:spPr/>
        <p:txBody>
          <a:bodyPr/>
          <a:lstStyle/>
          <a:p>
            <a:pPr>
              <a:defRPr/>
            </a:pPr>
            <a:fld id="{F88E548C-A2D1-401E-94D7-37CC61572DE4}" type="slidenum">
              <a:rPr lang="lt-LT" smtClean="0"/>
              <a:pPr>
                <a:defRPr/>
              </a:pPr>
              <a:t>2</a:t>
            </a:fld>
            <a:endParaRPr lang="lt-LT"/>
          </a:p>
        </p:txBody>
      </p:sp>
      <p:sp>
        <p:nvSpPr>
          <p:cNvPr id="3" name="Stačiakampis 2">
            <a:extLst>
              <a:ext uri="{FF2B5EF4-FFF2-40B4-BE49-F238E27FC236}">
                <a16:creationId xmlns:a16="http://schemas.microsoft.com/office/drawing/2014/main" id="{04994429-E510-457C-8907-29332F9446F0}"/>
              </a:ext>
            </a:extLst>
          </p:cNvPr>
          <p:cNvSpPr/>
          <p:nvPr/>
        </p:nvSpPr>
        <p:spPr>
          <a:xfrm>
            <a:off x="395536" y="908720"/>
            <a:ext cx="8352928" cy="5457969"/>
          </a:xfrm>
          <a:prstGeom prst="rect">
            <a:avLst/>
          </a:prstGeom>
          <a:noFill/>
        </p:spPr>
        <p:txBody>
          <a:bodyPr wrap="square">
            <a:spAutoFit/>
          </a:bodyPr>
          <a:lstStyle/>
          <a:p>
            <a:pPr algn="just">
              <a:lnSpc>
                <a:spcPct val="107000"/>
              </a:lnSpc>
              <a:spcAft>
                <a:spcPts val="800"/>
              </a:spcAft>
            </a:pPr>
            <a:r>
              <a:rPr lang="lt-LT" dirty="0">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07000"/>
              </a:lnSpc>
              <a:spcAft>
                <a:spcPts val="800"/>
              </a:spcAft>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lt-LT" sz="2000" dirty="0">
                <a:latin typeface="Times New Roman" panose="02020603050405020304" pitchFamily="18" charset="0"/>
                <a:ea typeface="Times New Roman" panose="02020603050405020304" pitchFamily="18" charset="0"/>
                <a:cs typeface="Times New Roman" panose="02020603050405020304" pitchFamily="18" charset="0"/>
              </a:rPr>
              <a:t>	</a:t>
            </a:r>
            <a:r>
              <a:rPr lang="lt-LT" sz="2000" dirty="0">
                <a:latin typeface="Times New Roman" panose="02020603050405020304" pitchFamily="18" charset="0"/>
                <a:cs typeface="Times New Roman" panose="02020603050405020304" pitchFamily="18" charset="0"/>
              </a:rPr>
              <a:t>2025 metais Seniūnija veiklą vykdė vadovaudamasi Ukmergės rajono savivaldybės administracijos direktoriaus patvirtintu Seniūnijos metiniu veiklos planu, kuriame numatyti strateginiai tikslai, uždaviniai bei priemonių įgyvendinimo organizavimas. </a:t>
            </a:r>
          </a:p>
          <a:p>
            <a:pPr algn="just">
              <a:lnSpc>
                <a:spcPct val="107000"/>
              </a:lnSpc>
              <a:spcAft>
                <a:spcPts val="800"/>
              </a:spcAft>
            </a:pPr>
            <a:r>
              <a:rPr lang="lt-LT" sz="2000" dirty="0"/>
              <a:t>    </a:t>
            </a:r>
            <a:r>
              <a:rPr lang="lt-LT" sz="2000" dirty="0">
                <a:latin typeface="Times New Roman" panose="02020603050405020304" pitchFamily="18" charset="0"/>
                <a:cs typeface="Times New Roman" panose="02020603050405020304" pitchFamily="18" charset="0"/>
              </a:rPr>
              <a:t>Vykdydama jai pavestas funkcijas, Siesikų seniūnija prisidėjo prie 2024–2026 metų Ukmergės rajono savivaldybės strateginio veiklos plano programų įgyvendinimo:</a:t>
            </a:r>
            <a:endParaRPr lang="lt-LT"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Wingdings" panose="05000000000000000000" pitchFamily="2" charset="2"/>
              <a:buChar char="Ø"/>
            </a:pPr>
            <a:r>
              <a:rPr lang="lt-LT" sz="2000" dirty="0">
                <a:latin typeface="Times New Roman" panose="02020603050405020304" pitchFamily="18" charset="0"/>
                <a:ea typeface="Times New Roman" panose="02020603050405020304" pitchFamily="18" charset="0"/>
                <a:cs typeface="Times New Roman" panose="02020603050405020304" pitchFamily="18" charset="0"/>
              </a:rPr>
              <a:t>Kaimo plėtros,</a:t>
            </a:r>
          </a:p>
          <a:p>
            <a:pPr marL="342900" lvl="0" indent="-342900" algn="just">
              <a:lnSpc>
                <a:spcPct val="115000"/>
              </a:lnSpc>
              <a:spcAft>
                <a:spcPts val="0"/>
              </a:spcAft>
              <a:buFont typeface="Wingdings" panose="05000000000000000000" pitchFamily="2" charset="2"/>
              <a:buChar char="Ø"/>
            </a:pPr>
            <a:r>
              <a:rPr lang="lt-LT" sz="2000" dirty="0">
                <a:latin typeface="Times New Roman" panose="02020603050405020304" pitchFamily="18" charset="0"/>
                <a:ea typeface="Times New Roman" panose="02020603050405020304" pitchFamily="18" charset="0"/>
                <a:cs typeface="Times New Roman" panose="02020603050405020304" pitchFamily="18" charset="0"/>
              </a:rPr>
              <a:t>Viešosios infrastruktūros plėtros,</a:t>
            </a:r>
            <a:endParaRPr lang="lt-LT" sz="20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Wingdings" panose="05000000000000000000" pitchFamily="2" charset="2"/>
              <a:buChar char="Ø"/>
            </a:pPr>
            <a:r>
              <a:rPr lang="lt-LT" sz="2000" dirty="0">
                <a:latin typeface="Times New Roman" panose="02020603050405020304" pitchFamily="18" charset="0"/>
                <a:ea typeface="Times New Roman" panose="02020603050405020304" pitchFamily="18" charset="0"/>
                <a:cs typeface="Times New Roman" panose="02020603050405020304" pitchFamily="18" charset="0"/>
              </a:rPr>
              <a:t>Užimtumo didinimo.</a:t>
            </a:r>
            <a:endParaRPr lang="lt-LT" sz="20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0"/>
              </a:spcAft>
              <a:tabLst>
                <a:tab pos="457200" algn="l"/>
              </a:tabLst>
            </a:pPr>
            <a:r>
              <a:rPr lang="lt-LT"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07000"/>
              </a:lnSpc>
              <a:spcAft>
                <a:spcPts val="0"/>
              </a:spcAft>
              <a:tabLst>
                <a:tab pos="457200" algn="l"/>
              </a:tabLst>
            </a:pPr>
            <a:endParaRPr lang="lt-LT" sz="2000" b="1" dirty="0">
              <a:solidFill>
                <a:srgbClr val="000000"/>
              </a:solidFill>
              <a:latin typeface="Times New Roman" panose="02020603050405020304" pitchFamily="18" charset="0"/>
              <a:cs typeface="Times New Roman" panose="02020603050405020304" pitchFamily="18" charset="0"/>
            </a:endParaRPr>
          </a:p>
          <a:p>
            <a:pPr>
              <a:lnSpc>
                <a:spcPct val="107000"/>
              </a:lnSpc>
              <a:spcAft>
                <a:spcPts val="0"/>
              </a:spcAft>
              <a:tabLst>
                <a:tab pos="457200" algn="l"/>
              </a:tabLst>
            </a:pPr>
            <a:endParaRPr lang="lt-LT" sz="2000" dirty="0"/>
          </a:p>
        </p:txBody>
      </p:sp>
    </p:spTree>
    <p:extLst>
      <p:ext uri="{BB962C8B-B14F-4D97-AF65-F5344CB8AC3E}">
        <p14:creationId xmlns:p14="http://schemas.microsoft.com/office/powerpoint/2010/main" val="465134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6C88A73F-DA99-4C96-A934-379E259EA1A6}"/>
              </a:ext>
            </a:extLst>
          </p:cNvPr>
          <p:cNvSpPr>
            <a:spLocks noGrp="1"/>
          </p:cNvSpPr>
          <p:nvPr>
            <p:ph type="sldNum" sz="quarter" idx="12"/>
          </p:nvPr>
        </p:nvSpPr>
        <p:spPr/>
        <p:txBody>
          <a:bodyPr/>
          <a:lstStyle/>
          <a:p>
            <a:pPr>
              <a:defRPr/>
            </a:pPr>
            <a:fld id="{F88E548C-A2D1-401E-94D7-37CC61572DE4}" type="slidenum">
              <a:rPr lang="lt-LT" smtClean="0"/>
              <a:pPr>
                <a:defRPr/>
              </a:pPr>
              <a:t>20</a:t>
            </a:fld>
            <a:endParaRPr lang="lt-LT"/>
          </a:p>
        </p:txBody>
      </p:sp>
      <p:pic>
        <p:nvPicPr>
          <p:cNvPr id="3" name="Paveikslėlis 2">
            <a:extLst>
              <a:ext uri="{FF2B5EF4-FFF2-40B4-BE49-F238E27FC236}">
                <a16:creationId xmlns:a16="http://schemas.microsoft.com/office/drawing/2014/main" id="{534FDCF5-3D39-4B43-9672-7970037D8674}"/>
              </a:ext>
            </a:extLst>
          </p:cNvPr>
          <p:cNvPicPr>
            <a:picLocks noChangeAspect="1"/>
          </p:cNvPicPr>
          <p:nvPr/>
        </p:nvPicPr>
        <p:blipFill>
          <a:blip r:embed="rId2"/>
          <a:stretch>
            <a:fillRect/>
          </a:stretch>
        </p:blipFill>
        <p:spPr>
          <a:xfrm>
            <a:off x="251520" y="116632"/>
            <a:ext cx="8568952" cy="6552728"/>
          </a:xfrm>
          <a:prstGeom prst="rect">
            <a:avLst/>
          </a:prstGeom>
        </p:spPr>
      </p:pic>
    </p:spTree>
    <p:extLst>
      <p:ext uri="{BB962C8B-B14F-4D97-AF65-F5344CB8AC3E}">
        <p14:creationId xmlns:p14="http://schemas.microsoft.com/office/powerpoint/2010/main" val="374549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554A6A2C-E6EF-4F70-8A7D-A69AF2341C13}"/>
              </a:ext>
            </a:extLst>
          </p:cNvPr>
          <p:cNvSpPr>
            <a:spLocks noGrp="1"/>
          </p:cNvSpPr>
          <p:nvPr>
            <p:ph type="sldNum" sz="quarter" idx="12"/>
          </p:nvPr>
        </p:nvSpPr>
        <p:spPr/>
        <p:txBody>
          <a:bodyPr/>
          <a:lstStyle/>
          <a:p>
            <a:pPr>
              <a:defRPr/>
            </a:pPr>
            <a:fld id="{F88E548C-A2D1-401E-94D7-37CC61572DE4}" type="slidenum">
              <a:rPr lang="lt-LT" smtClean="0"/>
              <a:pPr>
                <a:defRPr/>
              </a:pPr>
              <a:t>21</a:t>
            </a:fld>
            <a:endParaRPr lang="lt-LT"/>
          </a:p>
        </p:txBody>
      </p:sp>
      <p:pic>
        <p:nvPicPr>
          <p:cNvPr id="3" name="Paveikslėlis 2">
            <a:extLst>
              <a:ext uri="{FF2B5EF4-FFF2-40B4-BE49-F238E27FC236}">
                <a16:creationId xmlns:a16="http://schemas.microsoft.com/office/drawing/2014/main" id="{3D91E280-77AD-4DF1-AD62-2F3CB2CD2B0B}"/>
              </a:ext>
            </a:extLst>
          </p:cNvPr>
          <p:cNvPicPr>
            <a:picLocks noChangeAspect="1"/>
          </p:cNvPicPr>
          <p:nvPr/>
        </p:nvPicPr>
        <p:blipFill>
          <a:blip r:embed="rId2"/>
          <a:stretch>
            <a:fillRect/>
          </a:stretch>
        </p:blipFill>
        <p:spPr>
          <a:xfrm>
            <a:off x="323528" y="260649"/>
            <a:ext cx="8496944" cy="6264696"/>
          </a:xfrm>
          <a:prstGeom prst="rect">
            <a:avLst/>
          </a:prstGeom>
        </p:spPr>
      </p:pic>
    </p:spTree>
    <p:extLst>
      <p:ext uri="{BB962C8B-B14F-4D97-AF65-F5344CB8AC3E}">
        <p14:creationId xmlns:p14="http://schemas.microsoft.com/office/powerpoint/2010/main" val="717038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61A411BC-2EA2-408E-97B7-3DFF3EB3FFAD}"/>
              </a:ext>
            </a:extLst>
          </p:cNvPr>
          <p:cNvSpPr>
            <a:spLocks noGrp="1"/>
          </p:cNvSpPr>
          <p:nvPr>
            <p:ph type="sldNum" sz="quarter" idx="12"/>
          </p:nvPr>
        </p:nvSpPr>
        <p:spPr/>
        <p:txBody>
          <a:bodyPr/>
          <a:lstStyle/>
          <a:p>
            <a:pPr>
              <a:defRPr/>
            </a:pPr>
            <a:fld id="{F88E548C-A2D1-401E-94D7-37CC61572DE4}" type="slidenum">
              <a:rPr lang="lt-LT" smtClean="0"/>
              <a:pPr>
                <a:defRPr/>
              </a:pPr>
              <a:t>22</a:t>
            </a:fld>
            <a:endParaRPr lang="lt-LT"/>
          </a:p>
        </p:txBody>
      </p:sp>
      <p:sp>
        <p:nvSpPr>
          <p:cNvPr id="3" name="Stačiakampis 2">
            <a:extLst>
              <a:ext uri="{FF2B5EF4-FFF2-40B4-BE49-F238E27FC236}">
                <a16:creationId xmlns:a16="http://schemas.microsoft.com/office/drawing/2014/main" id="{FDDAB019-488D-4104-953E-4C4E3D0039C2}"/>
              </a:ext>
            </a:extLst>
          </p:cNvPr>
          <p:cNvSpPr/>
          <p:nvPr/>
        </p:nvSpPr>
        <p:spPr>
          <a:xfrm>
            <a:off x="899592" y="0"/>
            <a:ext cx="7920880" cy="2215991"/>
          </a:xfrm>
          <a:prstGeom prst="rect">
            <a:avLst/>
          </a:prstGeom>
        </p:spPr>
        <p:txBody>
          <a:bodyPr wrap="square">
            <a:spAutoFit/>
          </a:bodyPr>
          <a:lstStyle/>
          <a:p>
            <a:endParaRPr lang="lt-LT" dirty="0">
              <a:latin typeface="Times New Roman" panose="02020603050405020304" pitchFamily="18" charset="0"/>
              <a:ea typeface="Times New Roman" panose="02020603050405020304" pitchFamily="18" charset="0"/>
            </a:endParaRPr>
          </a:p>
          <a:p>
            <a:pPr marL="285750" indent="-285750">
              <a:buFont typeface="Wingdings" panose="05000000000000000000" pitchFamily="2" charset="2"/>
              <a:buChar char="Ø"/>
            </a:pPr>
            <a:r>
              <a:rPr lang="lt-LT" sz="2000" dirty="0">
                <a:latin typeface="Times New Roman" panose="02020603050405020304" pitchFamily="18" charset="0"/>
                <a:ea typeface="Times New Roman" panose="02020603050405020304" pitchFamily="18" charset="0"/>
              </a:rPr>
              <a:t>Seniūnijai priskirtų kelių ir gatvių su asfaltbetonio danga duobių  užtaisymui</a:t>
            </a:r>
            <a:r>
              <a:rPr lang="lt-LT" sz="2000" dirty="0">
                <a:solidFill>
                  <a:srgbClr val="474747"/>
                </a:solidFill>
                <a:latin typeface="Times New Roman" panose="02020603050405020304" pitchFamily="18" charset="0"/>
                <a:ea typeface="Times New Roman" panose="02020603050405020304" pitchFamily="18" charset="0"/>
              </a:rPr>
              <a:t> buvo skirta </a:t>
            </a:r>
            <a:r>
              <a:rPr lang="lt-LT" sz="2000" dirty="0">
                <a:latin typeface="Times New Roman" panose="02020603050405020304" pitchFamily="18" charset="0"/>
                <a:ea typeface="Times New Roman" panose="02020603050405020304" pitchFamily="18" charset="0"/>
              </a:rPr>
              <a:t>14 300,00 Eur su PVM, darbus vykdė UAB „</a:t>
            </a:r>
            <a:r>
              <a:rPr lang="lt-LT" sz="2000" dirty="0" err="1">
                <a:latin typeface="Times New Roman" panose="02020603050405020304" pitchFamily="18" charset="0"/>
                <a:ea typeface="Times New Roman" panose="02020603050405020304" pitchFamily="18" charset="0"/>
              </a:rPr>
              <a:t>Nomera</a:t>
            </a:r>
            <a:r>
              <a:rPr lang="lt-LT" sz="2000" dirty="0">
                <a:latin typeface="Times New Roman" panose="02020603050405020304" pitchFamily="18" charset="0"/>
                <a:ea typeface="Times New Roman" panose="02020603050405020304" pitchFamily="18" charset="0"/>
              </a:rPr>
              <a:t>“. </a:t>
            </a:r>
          </a:p>
          <a:p>
            <a:pPr marL="285750" indent="-285750">
              <a:buFont typeface="Wingdings" panose="05000000000000000000" pitchFamily="2" charset="2"/>
              <a:buChar char="Ø"/>
            </a:pPr>
            <a:r>
              <a:rPr lang="lt-LT" sz="2000" dirty="0">
                <a:latin typeface="Times New Roman" panose="02020603050405020304" pitchFamily="18" charset="0"/>
                <a:ea typeface="Times New Roman" panose="02020603050405020304" pitchFamily="18" charset="0"/>
              </a:rPr>
              <a:t>Buvo tvarkomos Petronių k. Mokyklos ir Ežero, Siesikų mstl. Gojelio gatvių važiuojamoje dalyje atsiradusios po  žiemos asfalto dangos duobės (bendrai užtaisytas plotas 429,75 </a:t>
            </a:r>
            <a:r>
              <a:rPr lang="lt-LT" sz="2000" dirty="0">
                <a:solidFill>
                  <a:srgbClr val="474747"/>
                </a:solidFill>
                <a:latin typeface="Times New Roman" panose="02020603050405020304" pitchFamily="18" charset="0"/>
                <a:ea typeface="Times New Roman" panose="02020603050405020304" pitchFamily="18" charset="0"/>
              </a:rPr>
              <a:t>kv. m). </a:t>
            </a:r>
            <a:endParaRPr lang="lt-LT" sz="2000" dirty="0">
              <a:latin typeface="Times New Roman" panose="02020603050405020304" pitchFamily="18" charset="0"/>
              <a:ea typeface="Times New Roman" panose="02020603050405020304" pitchFamily="18" charset="0"/>
            </a:endParaRPr>
          </a:p>
        </p:txBody>
      </p:sp>
      <p:pic>
        <p:nvPicPr>
          <p:cNvPr id="4" name="Paveikslėlis 3">
            <a:extLst>
              <a:ext uri="{FF2B5EF4-FFF2-40B4-BE49-F238E27FC236}">
                <a16:creationId xmlns:a16="http://schemas.microsoft.com/office/drawing/2014/main" id="{32967C58-FE4B-4DFD-AE33-83BBFBCD15B5}"/>
              </a:ext>
            </a:extLst>
          </p:cNvPr>
          <p:cNvPicPr>
            <a:picLocks noChangeAspect="1"/>
          </p:cNvPicPr>
          <p:nvPr/>
        </p:nvPicPr>
        <p:blipFill>
          <a:blip r:embed="rId2"/>
          <a:stretch>
            <a:fillRect/>
          </a:stretch>
        </p:blipFill>
        <p:spPr>
          <a:xfrm>
            <a:off x="899592" y="2215991"/>
            <a:ext cx="7920880" cy="4642010"/>
          </a:xfrm>
          <a:prstGeom prst="rect">
            <a:avLst/>
          </a:prstGeom>
        </p:spPr>
      </p:pic>
    </p:spTree>
    <p:extLst>
      <p:ext uri="{BB962C8B-B14F-4D97-AF65-F5344CB8AC3E}">
        <p14:creationId xmlns:p14="http://schemas.microsoft.com/office/powerpoint/2010/main" val="2345154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F271066E-D3A9-4569-8B9F-83E6C175C1A3}"/>
              </a:ext>
            </a:extLst>
          </p:cNvPr>
          <p:cNvSpPr>
            <a:spLocks noGrp="1"/>
          </p:cNvSpPr>
          <p:nvPr>
            <p:ph type="sldNum" sz="quarter" idx="12"/>
          </p:nvPr>
        </p:nvSpPr>
        <p:spPr/>
        <p:txBody>
          <a:bodyPr/>
          <a:lstStyle/>
          <a:p>
            <a:pPr>
              <a:defRPr/>
            </a:pPr>
            <a:fld id="{F88E548C-A2D1-401E-94D7-37CC61572DE4}" type="slidenum">
              <a:rPr lang="lt-LT" smtClean="0"/>
              <a:pPr>
                <a:defRPr/>
              </a:pPr>
              <a:t>23</a:t>
            </a:fld>
            <a:endParaRPr lang="lt-LT"/>
          </a:p>
        </p:txBody>
      </p:sp>
      <p:sp>
        <p:nvSpPr>
          <p:cNvPr id="3" name="Stačiakampis 2">
            <a:extLst>
              <a:ext uri="{FF2B5EF4-FFF2-40B4-BE49-F238E27FC236}">
                <a16:creationId xmlns:a16="http://schemas.microsoft.com/office/drawing/2014/main" id="{68CE2D39-6012-44D1-B7E1-F106D73853CF}"/>
              </a:ext>
            </a:extLst>
          </p:cNvPr>
          <p:cNvSpPr/>
          <p:nvPr/>
        </p:nvSpPr>
        <p:spPr>
          <a:xfrm>
            <a:off x="827584" y="1268760"/>
            <a:ext cx="7992888" cy="4678204"/>
          </a:xfrm>
          <a:prstGeom prst="rect">
            <a:avLst/>
          </a:prstGeom>
        </p:spPr>
        <p:txBody>
          <a:bodyPr wrap="square">
            <a:spAutoFit/>
          </a:bodyPr>
          <a:lstStyle/>
          <a:p>
            <a:endParaRPr lang="lt-LT" dirty="0"/>
          </a:p>
          <a:p>
            <a:pPr marL="285750" indent="-285750">
              <a:buFont typeface="Wingdings" panose="05000000000000000000" pitchFamily="2" charset="2"/>
              <a:buChar char="Ø"/>
            </a:pPr>
            <a:r>
              <a:rPr lang="lt-LT" sz="2000" dirty="0"/>
              <a:t> </a:t>
            </a:r>
            <a:r>
              <a:rPr lang="lt-LT" sz="2000" dirty="0">
                <a:latin typeface="Times New Roman" panose="02020603050405020304" pitchFamily="18" charset="0"/>
                <a:cs typeface="Times New Roman" panose="02020603050405020304" pitchFamily="18" charset="0"/>
              </a:rPr>
              <a:t>Seniūnijai priklausantys keliai ir gatvės su žvyro danga buvo </a:t>
            </a:r>
            <a:r>
              <a:rPr lang="lt-LT" sz="2000" dirty="0" err="1">
                <a:latin typeface="Times New Roman" panose="02020603050405020304" pitchFamily="18" charset="0"/>
                <a:cs typeface="Times New Roman" panose="02020603050405020304" pitchFamily="18" charset="0"/>
              </a:rPr>
              <a:t>greideriuojami</a:t>
            </a:r>
            <a:r>
              <a:rPr lang="lt-LT" sz="2000" dirty="0">
                <a:latin typeface="Times New Roman" panose="02020603050405020304" pitchFamily="18" charset="0"/>
                <a:cs typeface="Times New Roman" panose="02020603050405020304" pitchFamily="18" charset="0"/>
              </a:rPr>
              <a:t>, sutarties vertė 18000,00 Eur su PVM.</a:t>
            </a:r>
          </a:p>
          <a:p>
            <a:pPr marL="285750" indent="-285750">
              <a:buFont typeface="Wingdings" panose="05000000000000000000" pitchFamily="2" charset="2"/>
              <a:buChar char="Ø"/>
            </a:pPr>
            <a:endParaRPr lang="lt-LT"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lt-LT" sz="2000" dirty="0">
                <a:latin typeface="Times New Roman" panose="02020603050405020304" pitchFamily="18" charset="0"/>
                <a:cs typeface="Times New Roman" panose="02020603050405020304" pitchFamily="18" charset="0"/>
              </a:rPr>
              <a:t> Šiltuoju metų sezonu keliai ir gatvės su žvyro danga buvo dengiami medžiagomis skirtomis dulkėtumui mažinti. Per 2 kartus, išberta 10 tonų kalcio chlorido granulių. </a:t>
            </a:r>
          </a:p>
          <a:p>
            <a:pPr marL="285750" indent="-285750">
              <a:buFont typeface="Wingdings" panose="05000000000000000000" pitchFamily="2" charset="2"/>
              <a:buChar char="Ø"/>
            </a:pPr>
            <a:endParaRPr lang="lt-LT"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lt-LT" sz="2000" dirty="0">
                <a:latin typeface="Times New Roman" panose="02020603050405020304" pitchFamily="18" charset="0"/>
                <a:cs typeface="Times New Roman" panose="02020603050405020304" pitchFamily="18" charset="0"/>
              </a:rPr>
              <a:t>Pakelės iki 3 m pločio buvo šienaujamos 2 kartus, šių darbų sutarties vertė sudarė 5600,00 Eur su PVM. </a:t>
            </a:r>
          </a:p>
          <a:p>
            <a:pPr algn="just"/>
            <a:r>
              <a:rPr lang="lt-LT" sz="2000" dirty="0">
                <a:latin typeface="Times New Roman" panose="02020603050405020304" pitchFamily="18" charset="0"/>
                <a:cs typeface="Times New Roman" panose="02020603050405020304" pitchFamily="18" charset="0"/>
              </a:rPr>
              <a:t>     Seniūnijos traktoriumi pakelės iki 0,5 m pločio sezono </a:t>
            </a:r>
          </a:p>
          <a:p>
            <a:pPr algn="just"/>
            <a:r>
              <a:rPr lang="lt-LT" sz="2000" dirty="0">
                <a:latin typeface="Times New Roman" panose="02020603050405020304" pitchFamily="18" charset="0"/>
                <a:cs typeface="Times New Roman" panose="02020603050405020304" pitchFamily="18" charset="0"/>
              </a:rPr>
              <a:t>     metu buvo šienaujamos 3 kartus.</a:t>
            </a:r>
          </a:p>
          <a:p>
            <a:pPr marL="285750" indent="-285750">
              <a:buFont typeface="Wingdings" panose="05000000000000000000" pitchFamily="2" charset="2"/>
              <a:buChar char="Ø"/>
            </a:pPr>
            <a:endParaRPr lang="lt-LT"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lt-LT" sz="2000" dirty="0">
                <a:latin typeface="Times New Roman" panose="02020603050405020304" pitchFamily="18" charset="0"/>
                <a:cs typeface="Times New Roman" panose="02020603050405020304" pitchFamily="18" charset="0"/>
              </a:rPr>
              <a:t>Žiemos laikotarpiui kelių ir gatvių priežiūrai nupirkta 4 tonos medžiagų (2 t NaCl ir 2 </a:t>
            </a:r>
            <a:r>
              <a:rPr lang="lt-LT" sz="2000" dirty="0" err="1">
                <a:latin typeface="Times New Roman" panose="02020603050405020304" pitchFamily="18" charset="0"/>
                <a:cs typeface="Times New Roman" panose="02020603050405020304" pitchFamily="18" charset="0"/>
              </a:rPr>
              <a:t>CaCl</a:t>
            </a:r>
            <a:r>
              <a:rPr lang="lt-LT" sz="2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136692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50F01478-F51A-4295-9F7B-E8F54DAD93A7}"/>
              </a:ext>
            </a:extLst>
          </p:cNvPr>
          <p:cNvSpPr>
            <a:spLocks noGrp="1"/>
          </p:cNvSpPr>
          <p:nvPr>
            <p:ph type="sldNum" sz="quarter" idx="12"/>
          </p:nvPr>
        </p:nvSpPr>
        <p:spPr/>
        <p:txBody>
          <a:bodyPr/>
          <a:lstStyle/>
          <a:p>
            <a:pPr>
              <a:defRPr/>
            </a:pPr>
            <a:fld id="{F88E548C-A2D1-401E-94D7-37CC61572DE4}" type="slidenum">
              <a:rPr lang="lt-LT" smtClean="0"/>
              <a:pPr>
                <a:defRPr/>
              </a:pPr>
              <a:t>24</a:t>
            </a:fld>
            <a:endParaRPr lang="lt-LT"/>
          </a:p>
        </p:txBody>
      </p:sp>
      <p:pic>
        <p:nvPicPr>
          <p:cNvPr id="3" name="Paveikslėlis 2">
            <a:extLst>
              <a:ext uri="{FF2B5EF4-FFF2-40B4-BE49-F238E27FC236}">
                <a16:creationId xmlns:a16="http://schemas.microsoft.com/office/drawing/2014/main" id="{BEEC7331-A59F-42FB-8EA9-45002451BF8D}"/>
              </a:ext>
            </a:extLst>
          </p:cNvPr>
          <p:cNvPicPr>
            <a:picLocks noChangeAspect="1"/>
          </p:cNvPicPr>
          <p:nvPr/>
        </p:nvPicPr>
        <p:blipFill>
          <a:blip r:embed="rId2"/>
          <a:stretch>
            <a:fillRect/>
          </a:stretch>
        </p:blipFill>
        <p:spPr>
          <a:xfrm>
            <a:off x="179512" y="27004"/>
            <a:ext cx="6984776" cy="4554123"/>
          </a:xfrm>
          <a:prstGeom prst="rect">
            <a:avLst/>
          </a:prstGeom>
        </p:spPr>
      </p:pic>
      <p:pic>
        <p:nvPicPr>
          <p:cNvPr id="4" name="Paveikslėlis 3">
            <a:extLst>
              <a:ext uri="{FF2B5EF4-FFF2-40B4-BE49-F238E27FC236}">
                <a16:creationId xmlns:a16="http://schemas.microsoft.com/office/drawing/2014/main" id="{F67016C1-146C-4FF9-A940-DC80856F4D99}"/>
              </a:ext>
            </a:extLst>
          </p:cNvPr>
          <p:cNvPicPr>
            <a:picLocks noChangeAspect="1"/>
          </p:cNvPicPr>
          <p:nvPr/>
        </p:nvPicPr>
        <p:blipFill>
          <a:blip r:embed="rId3"/>
          <a:stretch>
            <a:fillRect/>
          </a:stretch>
        </p:blipFill>
        <p:spPr>
          <a:xfrm>
            <a:off x="2691475" y="3336207"/>
            <a:ext cx="6430821" cy="3494788"/>
          </a:xfrm>
          <a:prstGeom prst="rect">
            <a:avLst/>
          </a:prstGeom>
        </p:spPr>
      </p:pic>
    </p:spTree>
    <p:extLst>
      <p:ext uri="{BB962C8B-B14F-4D97-AF65-F5344CB8AC3E}">
        <p14:creationId xmlns:p14="http://schemas.microsoft.com/office/powerpoint/2010/main" val="29951457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0E055AE6-84C2-4E12-B794-712615B67C77}"/>
              </a:ext>
            </a:extLst>
          </p:cNvPr>
          <p:cNvSpPr>
            <a:spLocks noGrp="1"/>
          </p:cNvSpPr>
          <p:nvPr>
            <p:ph type="sldNum" sz="quarter" idx="12"/>
          </p:nvPr>
        </p:nvSpPr>
        <p:spPr/>
        <p:txBody>
          <a:bodyPr/>
          <a:lstStyle/>
          <a:p>
            <a:pPr>
              <a:defRPr/>
            </a:pPr>
            <a:fld id="{F88E548C-A2D1-401E-94D7-37CC61572DE4}" type="slidenum">
              <a:rPr lang="lt-LT" smtClean="0"/>
              <a:pPr>
                <a:defRPr/>
              </a:pPr>
              <a:t>25</a:t>
            </a:fld>
            <a:endParaRPr lang="lt-LT"/>
          </a:p>
        </p:txBody>
      </p:sp>
      <p:sp>
        <p:nvSpPr>
          <p:cNvPr id="3" name="Stačiakampis 2">
            <a:extLst>
              <a:ext uri="{FF2B5EF4-FFF2-40B4-BE49-F238E27FC236}">
                <a16:creationId xmlns:a16="http://schemas.microsoft.com/office/drawing/2014/main" id="{207730A4-9364-4F40-B91C-E3E601FBED99}"/>
              </a:ext>
            </a:extLst>
          </p:cNvPr>
          <p:cNvSpPr/>
          <p:nvPr/>
        </p:nvSpPr>
        <p:spPr>
          <a:xfrm>
            <a:off x="827584" y="1556792"/>
            <a:ext cx="7038528" cy="2862322"/>
          </a:xfrm>
          <a:prstGeom prst="rect">
            <a:avLst/>
          </a:prstGeom>
        </p:spPr>
        <p:txBody>
          <a:bodyPr wrap="square">
            <a:spAutoFit/>
          </a:bodyPr>
          <a:lstStyle/>
          <a:p>
            <a:pPr marL="285750" indent="-285750" algn="just">
              <a:spcAft>
                <a:spcPts val="0"/>
              </a:spcAft>
              <a:buFont typeface="Wingdings" panose="05000000000000000000" pitchFamily="2" charset="2"/>
              <a:buChar char="Ø"/>
            </a:pPr>
            <a:r>
              <a:rPr lang="lt-LT" sz="2000" dirty="0">
                <a:latin typeface="Times New Roman" panose="02020603050405020304" pitchFamily="18" charset="0"/>
                <a:ea typeface="Times New Roman" panose="02020603050405020304" pitchFamily="18" charset="0"/>
                <a:cs typeface="Times New Roman" panose="02020603050405020304" pitchFamily="18" charset="0"/>
              </a:rPr>
              <a:t>2025 m. sutvarkytos 3 pralaidos atsivėrusios kelių su žvyro danga važiuojamoje dalyje: </a:t>
            </a:r>
          </a:p>
          <a:p>
            <a:pPr algn="just">
              <a:spcAft>
                <a:spcPts val="0"/>
              </a:spcAft>
            </a:pPr>
            <a:endParaRPr lang="lt-LT" sz="2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lt-LT" sz="2000" dirty="0">
                <a:latin typeface="Times New Roman" panose="02020603050405020304" pitchFamily="18" charset="0"/>
                <a:ea typeface="Times New Roman" panose="02020603050405020304" pitchFamily="18" charset="0"/>
                <a:cs typeface="Times New Roman" panose="02020603050405020304" pitchFamily="18" charset="0"/>
              </a:rPr>
              <a:t>     </a:t>
            </a:r>
            <a:r>
              <a:rPr lang="lt-LT" sz="2000" dirty="0" err="1">
                <a:latin typeface="Times New Roman" panose="02020603050405020304" pitchFamily="18" charset="0"/>
                <a:ea typeface="Times New Roman" panose="02020603050405020304" pitchFamily="18" charset="0"/>
                <a:cs typeface="Times New Roman" panose="02020603050405020304" pitchFamily="18" charset="0"/>
              </a:rPr>
              <a:t>Petronys-Kiškeliškis</a:t>
            </a:r>
            <a:r>
              <a:rPr lang="lt-LT" sz="2000" dirty="0">
                <a:latin typeface="Times New Roman" panose="02020603050405020304" pitchFamily="18" charset="0"/>
                <a:ea typeface="Times New Roman" panose="02020603050405020304" pitchFamily="18" charset="0"/>
                <a:cs typeface="Times New Roman" panose="02020603050405020304" pitchFamily="18" charset="0"/>
              </a:rPr>
              <a:t> (Si-15), </a:t>
            </a:r>
          </a:p>
          <a:p>
            <a:pPr algn="just">
              <a:spcAft>
                <a:spcPts val="0"/>
              </a:spcAft>
            </a:pPr>
            <a:r>
              <a:rPr lang="lt-LT" sz="2000" dirty="0">
                <a:latin typeface="Times New Roman" panose="02020603050405020304" pitchFamily="18" charset="0"/>
                <a:ea typeface="Times New Roman" panose="02020603050405020304" pitchFamily="18" charset="0"/>
                <a:cs typeface="Times New Roman" panose="02020603050405020304" pitchFamily="18" charset="0"/>
              </a:rPr>
              <a:t>     </a:t>
            </a:r>
            <a:r>
              <a:rPr lang="lt-LT" sz="2000" dirty="0" err="1">
                <a:latin typeface="Times New Roman" panose="02020603050405020304" pitchFamily="18" charset="0"/>
                <a:ea typeface="Times New Roman" panose="02020603050405020304" pitchFamily="18" charset="0"/>
                <a:cs typeface="Times New Roman" panose="02020603050405020304" pitchFamily="18" charset="0"/>
              </a:rPr>
              <a:t>Toliūnai</a:t>
            </a:r>
            <a:r>
              <a:rPr lang="lt-LT" sz="2000" dirty="0">
                <a:latin typeface="Times New Roman" panose="02020603050405020304" pitchFamily="18" charset="0"/>
                <a:ea typeface="Times New Roman" panose="02020603050405020304" pitchFamily="18" charset="0"/>
                <a:cs typeface="Times New Roman" panose="02020603050405020304" pitchFamily="18" charset="0"/>
              </a:rPr>
              <a:t>-Daugailiai (Si-21), </a:t>
            </a:r>
          </a:p>
          <a:p>
            <a:pPr algn="just">
              <a:spcAft>
                <a:spcPts val="0"/>
              </a:spcAft>
            </a:pPr>
            <a:r>
              <a:rPr lang="lt-LT" sz="2000" dirty="0">
                <a:latin typeface="Times New Roman" panose="02020603050405020304" pitchFamily="18" charset="0"/>
                <a:ea typeface="Times New Roman" panose="02020603050405020304" pitchFamily="18" charset="0"/>
                <a:cs typeface="Times New Roman" panose="02020603050405020304" pitchFamily="18" charset="0"/>
              </a:rPr>
              <a:t>     Meilūnai-</a:t>
            </a:r>
            <a:r>
              <a:rPr lang="lt-LT" sz="2000" dirty="0" err="1">
                <a:latin typeface="Times New Roman" panose="02020603050405020304" pitchFamily="18" charset="0"/>
                <a:ea typeface="Times New Roman" panose="02020603050405020304" pitchFamily="18" charset="0"/>
                <a:cs typeface="Times New Roman" panose="02020603050405020304" pitchFamily="18" charset="0"/>
              </a:rPr>
              <a:t>Gružos</a:t>
            </a:r>
            <a:r>
              <a:rPr lang="lt-LT" sz="2000" dirty="0">
                <a:latin typeface="Times New Roman" panose="02020603050405020304" pitchFamily="18" charset="0"/>
                <a:ea typeface="Times New Roman" panose="02020603050405020304" pitchFamily="18" charset="0"/>
                <a:cs typeface="Times New Roman" panose="02020603050405020304" pitchFamily="18" charset="0"/>
              </a:rPr>
              <a:t> (Si-03). </a:t>
            </a:r>
          </a:p>
          <a:p>
            <a:pPr algn="just">
              <a:spcAft>
                <a:spcPts val="0"/>
              </a:spcAft>
            </a:pPr>
            <a:endParaRPr lang="lt-LT" sz="2000" dirty="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spcAft>
                <a:spcPts val="0"/>
              </a:spcAft>
              <a:buFont typeface="Wingdings" panose="05000000000000000000" pitchFamily="2" charset="2"/>
              <a:buChar char="Ø"/>
            </a:pPr>
            <a:r>
              <a:rPr lang="lt-LT" sz="2000" dirty="0">
                <a:latin typeface="Times New Roman" panose="02020603050405020304" pitchFamily="18" charset="0"/>
                <a:cs typeface="Times New Roman" panose="02020603050405020304" pitchFamily="18" charset="0"/>
              </a:rPr>
              <a:t>Bendros seniūnijos pralaidų remonto išlaidos 2025 m. sudarė 25 098,91 Eur su PVM.</a:t>
            </a:r>
            <a:endParaRPr lang="lt-LT"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08805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97C21F9E-AA14-4CD9-B8C0-1983F7302BEE}"/>
              </a:ext>
            </a:extLst>
          </p:cNvPr>
          <p:cNvSpPr>
            <a:spLocks noGrp="1"/>
          </p:cNvSpPr>
          <p:nvPr>
            <p:ph type="sldNum" sz="quarter" idx="12"/>
          </p:nvPr>
        </p:nvSpPr>
        <p:spPr/>
        <p:txBody>
          <a:bodyPr/>
          <a:lstStyle/>
          <a:p>
            <a:pPr>
              <a:defRPr/>
            </a:pPr>
            <a:fld id="{F88E548C-A2D1-401E-94D7-37CC61572DE4}" type="slidenum">
              <a:rPr lang="lt-LT" smtClean="0"/>
              <a:pPr>
                <a:defRPr/>
              </a:pPr>
              <a:t>26</a:t>
            </a:fld>
            <a:endParaRPr lang="lt-LT"/>
          </a:p>
        </p:txBody>
      </p:sp>
      <p:pic>
        <p:nvPicPr>
          <p:cNvPr id="3" name="Paveikslėlis 2">
            <a:extLst>
              <a:ext uri="{FF2B5EF4-FFF2-40B4-BE49-F238E27FC236}">
                <a16:creationId xmlns:a16="http://schemas.microsoft.com/office/drawing/2014/main" id="{0FEA43F8-94F3-4F03-B878-8E15B65E5CC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31539" y="-135393"/>
            <a:ext cx="3960442" cy="4320480"/>
          </a:xfrm>
          <a:prstGeom prst="rect">
            <a:avLst/>
          </a:prstGeom>
          <a:noFill/>
          <a:ln>
            <a:noFill/>
          </a:ln>
        </p:spPr>
      </p:pic>
      <p:pic>
        <p:nvPicPr>
          <p:cNvPr id="4" name="Paveikslėlis 3">
            <a:extLst>
              <a:ext uri="{FF2B5EF4-FFF2-40B4-BE49-F238E27FC236}">
                <a16:creationId xmlns:a16="http://schemas.microsoft.com/office/drawing/2014/main" id="{3C8197F5-8B8E-45CD-A584-DE6F97DB1FBE}"/>
              </a:ext>
            </a:extLst>
          </p:cNvPr>
          <p:cNvPicPr>
            <a:picLocks noChangeAspect="1"/>
          </p:cNvPicPr>
          <p:nvPr/>
        </p:nvPicPr>
        <p:blipFill>
          <a:blip r:embed="rId3"/>
          <a:stretch>
            <a:fillRect/>
          </a:stretch>
        </p:blipFill>
        <p:spPr>
          <a:xfrm>
            <a:off x="4716016" y="44622"/>
            <a:ext cx="4320480" cy="3960442"/>
          </a:xfrm>
          <a:prstGeom prst="rect">
            <a:avLst/>
          </a:prstGeom>
        </p:spPr>
      </p:pic>
      <p:pic>
        <p:nvPicPr>
          <p:cNvPr id="5" name="Paveikslėlis 4">
            <a:extLst>
              <a:ext uri="{FF2B5EF4-FFF2-40B4-BE49-F238E27FC236}">
                <a16:creationId xmlns:a16="http://schemas.microsoft.com/office/drawing/2014/main" id="{86FE2DDF-52FC-4C0D-97F3-5C2B0037D701}"/>
              </a:ext>
            </a:extLst>
          </p:cNvPr>
          <p:cNvPicPr>
            <a:picLocks noChangeAspect="1"/>
          </p:cNvPicPr>
          <p:nvPr/>
        </p:nvPicPr>
        <p:blipFill>
          <a:blip r:embed="rId4"/>
          <a:stretch>
            <a:fillRect/>
          </a:stretch>
        </p:blipFill>
        <p:spPr>
          <a:xfrm>
            <a:off x="1475656" y="3645024"/>
            <a:ext cx="6120680" cy="3284984"/>
          </a:xfrm>
          <a:prstGeom prst="rect">
            <a:avLst/>
          </a:prstGeom>
        </p:spPr>
      </p:pic>
    </p:spTree>
    <p:extLst>
      <p:ext uri="{BB962C8B-B14F-4D97-AF65-F5344CB8AC3E}">
        <p14:creationId xmlns:p14="http://schemas.microsoft.com/office/powerpoint/2010/main" val="2177480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DBD758F1-D9CC-4398-9B42-89D43DD762D4}"/>
              </a:ext>
            </a:extLst>
          </p:cNvPr>
          <p:cNvSpPr>
            <a:spLocks noGrp="1"/>
          </p:cNvSpPr>
          <p:nvPr>
            <p:ph type="sldNum" sz="quarter" idx="12"/>
          </p:nvPr>
        </p:nvSpPr>
        <p:spPr/>
        <p:txBody>
          <a:bodyPr/>
          <a:lstStyle/>
          <a:p>
            <a:pPr>
              <a:defRPr/>
            </a:pPr>
            <a:fld id="{F88E548C-A2D1-401E-94D7-37CC61572DE4}" type="slidenum">
              <a:rPr lang="lt-LT" smtClean="0"/>
              <a:pPr>
                <a:defRPr/>
              </a:pPr>
              <a:t>27</a:t>
            </a:fld>
            <a:endParaRPr lang="lt-LT"/>
          </a:p>
        </p:txBody>
      </p:sp>
      <p:sp>
        <p:nvSpPr>
          <p:cNvPr id="3" name="Stačiakampis 2">
            <a:extLst>
              <a:ext uri="{FF2B5EF4-FFF2-40B4-BE49-F238E27FC236}">
                <a16:creationId xmlns:a16="http://schemas.microsoft.com/office/drawing/2014/main" id="{724F030F-CDC4-49B0-ACA5-DFACBCCDA4B0}"/>
              </a:ext>
            </a:extLst>
          </p:cNvPr>
          <p:cNvSpPr/>
          <p:nvPr/>
        </p:nvSpPr>
        <p:spPr>
          <a:xfrm>
            <a:off x="1096206" y="476672"/>
            <a:ext cx="7796274" cy="1323439"/>
          </a:xfrm>
          <a:prstGeom prst="rect">
            <a:avLst/>
          </a:prstGeom>
        </p:spPr>
        <p:txBody>
          <a:bodyPr wrap="square">
            <a:spAutoFit/>
          </a:bodyPr>
          <a:lstStyle/>
          <a:p>
            <a:r>
              <a:rPr lang="lt-LT" dirty="0">
                <a:latin typeface="Times New Roman" panose="02020603050405020304" pitchFamily="18" charset="0"/>
                <a:cs typeface="Times New Roman" panose="02020603050405020304" pitchFamily="18" charset="0"/>
              </a:rPr>
              <a:t>      </a:t>
            </a:r>
            <a:r>
              <a:rPr lang="lt-LT" sz="2000" dirty="0">
                <a:latin typeface="Times New Roman" panose="02020603050405020304" pitchFamily="18" charset="0"/>
                <a:cs typeface="Times New Roman" panose="02020603050405020304" pitchFamily="18" charset="0"/>
              </a:rPr>
              <a:t>Buvo vykdoma paplūdimių priežiūra Siesikų, Petronių k. ir Toliūnų k., bei   prižiūrima viena valčių nuleidimo vieta. </a:t>
            </a:r>
          </a:p>
          <a:p>
            <a:pPr marL="285750" indent="-285750">
              <a:buFont typeface="Wingdings" panose="05000000000000000000" pitchFamily="2" charset="2"/>
              <a:buChar char="Ø"/>
            </a:pPr>
            <a:r>
              <a:rPr lang="lt-LT" sz="2000" dirty="0">
                <a:latin typeface="Times New Roman" panose="02020603050405020304" pitchFamily="18" charset="0"/>
                <a:cs typeface="Times New Roman" panose="02020603050405020304" pitchFamily="18" charset="0"/>
              </a:rPr>
              <a:t> Pavasarį, ant ežero esant pakankamai storam ledo sluoksniui, buvo nušienautos nendrės. </a:t>
            </a:r>
          </a:p>
        </p:txBody>
      </p:sp>
      <p:pic>
        <p:nvPicPr>
          <p:cNvPr id="4" name="Paveikslėlis 3">
            <a:extLst>
              <a:ext uri="{FF2B5EF4-FFF2-40B4-BE49-F238E27FC236}">
                <a16:creationId xmlns:a16="http://schemas.microsoft.com/office/drawing/2014/main" id="{6B697103-DA0F-42C7-B132-CACFC452F447}"/>
              </a:ext>
            </a:extLst>
          </p:cNvPr>
          <p:cNvPicPr>
            <a:picLocks noChangeAspect="1"/>
          </p:cNvPicPr>
          <p:nvPr/>
        </p:nvPicPr>
        <p:blipFill>
          <a:blip r:embed="rId2"/>
          <a:stretch>
            <a:fillRect/>
          </a:stretch>
        </p:blipFill>
        <p:spPr>
          <a:xfrm>
            <a:off x="2123728" y="1800111"/>
            <a:ext cx="5400600" cy="5057889"/>
          </a:xfrm>
          <a:prstGeom prst="rect">
            <a:avLst/>
          </a:prstGeom>
        </p:spPr>
      </p:pic>
    </p:spTree>
    <p:extLst>
      <p:ext uri="{BB962C8B-B14F-4D97-AF65-F5344CB8AC3E}">
        <p14:creationId xmlns:p14="http://schemas.microsoft.com/office/powerpoint/2010/main" val="455800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006F9024-209C-4C52-A636-1EC7AB99C94A}"/>
              </a:ext>
            </a:extLst>
          </p:cNvPr>
          <p:cNvSpPr>
            <a:spLocks noGrp="1"/>
          </p:cNvSpPr>
          <p:nvPr>
            <p:ph type="sldNum" sz="quarter" idx="12"/>
          </p:nvPr>
        </p:nvSpPr>
        <p:spPr/>
        <p:txBody>
          <a:bodyPr/>
          <a:lstStyle/>
          <a:p>
            <a:pPr>
              <a:defRPr/>
            </a:pPr>
            <a:fld id="{F88E548C-A2D1-401E-94D7-37CC61572DE4}" type="slidenum">
              <a:rPr lang="lt-LT" smtClean="0"/>
              <a:pPr>
                <a:defRPr/>
              </a:pPr>
              <a:t>28</a:t>
            </a:fld>
            <a:endParaRPr lang="lt-LT"/>
          </a:p>
        </p:txBody>
      </p:sp>
      <p:sp>
        <p:nvSpPr>
          <p:cNvPr id="4" name="Stačiakampis 3">
            <a:extLst>
              <a:ext uri="{FF2B5EF4-FFF2-40B4-BE49-F238E27FC236}">
                <a16:creationId xmlns:a16="http://schemas.microsoft.com/office/drawing/2014/main" id="{25834398-BCF0-4AEC-8E31-03B224FCA477}"/>
              </a:ext>
            </a:extLst>
          </p:cNvPr>
          <p:cNvSpPr/>
          <p:nvPr/>
        </p:nvSpPr>
        <p:spPr>
          <a:xfrm>
            <a:off x="1259632" y="275745"/>
            <a:ext cx="7373140" cy="954107"/>
          </a:xfrm>
          <a:prstGeom prst="rect">
            <a:avLst/>
          </a:prstGeom>
        </p:spPr>
        <p:txBody>
          <a:bodyPr wrap="square">
            <a:spAutoFit/>
          </a:bodyPr>
          <a:lstStyle/>
          <a:p>
            <a:pPr marL="285750" indent="-285750">
              <a:buFont typeface="Wingdings" panose="05000000000000000000" pitchFamily="2" charset="2"/>
              <a:buChar char="Ø"/>
            </a:pPr>
            <a:endParaRPr lang="lt-LT"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lt-LT" sz="2000" dirty="0">
                <a:latin typeface="Times New Roman" panose="02020603050405020304" pitchFamily="18" charset="0"/>
                <a:cs typeface="Times New Roman" panose="02020603050405020304" pitchFamily="18" charset="0"/>
              </a:rPr>
              <a:t>Šiltuoju sezonu žolę paplūdimių teritorijose teko šienauti dažnai.</a:t>
            </a:r>
          </a:p>
          <a:p>
            <a:pPr marL="285750" indent="-285750">
              <a:buFont typeface="Wingdings" panose="05000000000000000000" pitchFamily="2" charset="2"/>
              <a:buChar char="Ø"/>
            </a:pPr>
            <a:endParaRPr lang="lt-LT" dirty="0">
              <a:latin typeface="Times New Roman" panose="02020603050405020304" pitchFamily="18" charset="0"/>
              <a:cs typeface="Times New Roman" panose="02020603050405020304" pitchFamily="18" charset="0"/>
            </a:endParaRPr>
          </a:p>
        </p:txBody>
      </p:sp>
      <p:pic>
        <p:nvPicPr>
          <p:cNvPr id="5" name="Paveikslėlis 4">
            <a:extLst>
              <a:ext uri="{FF2B5EF4-FFF2-40B4-BE49-F238E27FC236}">
                <a16:creationId xmlns:a16="http://schemas.microsoft.com/office/drawing/2014/main" id="{61034A4D-5784-4FF2-8A9D-EF75B73FB86F}"/>
              </a:ext>
            </a:extLst>
          </p:cNvPr>
          <p:cNvPicPr>
            <a:picLocks noChangeAspect="1"/>
          </p:cNvPicPr>
          <p:nvPr/>
        </p:nvPicPr>
        <p:blipFill>
          <a:blip r:embed="rId2"/>
          <a:stretch>
            <a:fillRect/>
          </a:stretch>
        </p:blipFill>
        <p:spPr>
          <a:xfrm>
            <a:off x="611560" y="1229851"/>
            <a:ext cx="8352928" cy="5628149"/>
          </a:xfrm>
          <a:prstGeom prst="rect">
            <a:avLst/>
          </a:prstGeom>
        </p:spPr>
      </p:pic>
    </p:spTree>
    <p:extLst>
      <p:ext uri="{BB962C8B-B14F-4D97-AF65-F5344CB8AC3E}">
        <p14:creationId xmlns:p14="http://schemas.microsoft.com/office/powerpoint/2010/main" val="16158039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C29CF80D-F262-4C66-ACDD-6D3DDCA2C09A}"/>
              </a:ext>
            </a:extLst>
          </p:cNvPr>
          <p:cNvSpPr>
            <a:spLocks noGrp="1"/>
          </p:cNvSpPr>
          <p:nvPr>
            <p:ph type="sldNum" sz="quarter" idx="12"/>
          </p:nvPr>
        </p:nvSpPr>
        <p:spPr/>
        <p:txBody>
          <a:bodyPr/>
          <a:lstStyle/>
          <a:p>
            <a:pPr>
              <a:defRPr/>
            </a:pPr>
            <a:fld id="{F88E548C-A2D1-401E-94D7-37CC61572DE4}" type="slidenum">
              <a:rPr lang="lt-LT" smtClean="0"/>
              <a:pPr>
                <a:defRPr/>
              </a:pPr>
              <a:t>29</a:t>
            </a:fld>
            <a:endParaRPr lang="lt-LT"/>
          </a:p>
        </p:txBody>
      </p:sp>
      <p:sp>
        <p:nvSpPr>
          <p:cNvPr id="3" name="Stačiakampis 2">
            <a:extLst>
              <a:ext uri="{FF2B5EF4-FFF2-40B4-BE49-F238E27FC236}">
                <a16:creationId xmlns:a16="http://schemas.microsoft.com/office/drawing/2014/main" id="{3DA46820-0D8C-4CE6-A84C-C4C1BDB3C167}"/>
              </a:ext>
            </a:extLst>
          </p:cNvPr>
          <p:cNvSpPr/>
          <p:nvPr/>
        </p:nvSpPr>
        <p:spPr>
          <a:xfrm>
            <a:off x="1187624" y="188640"/>
            <a:ext cx="7686600" cy="1323439"/>
          </a:xfrm>
          <a:prstGeom prst="rect">
            <a:avLst/>
          </a:prstGeom>
        </p:spPr>
        <p:txBody>
          <a:bodyPr wrap="square">
            <a:spAutoFit/>
          </a:bodyPr>
          <a:lstStyle/>
          <a:p>
            <a:pPr marL="285750" indent="-285750">
              <a:buFont typeface="Wingdings" panose="05000000000000000000" pitchFamily="2" charset="2"/>
              <a:buChar char="Ø"/>
            </a:pPr>
            <a:r>
              <a:rPr lang="lt-LT" sz="2000" dirty="0">
                <a:latin typeface="Times New Roman" panose="02020603050405020304" pitchFamily="18" charset="0"/>
                <a:cs typeface="Times New Roman" panose="02020603050405020304" pitchFamily="18" charset="0"/>
              </a:rPr>
              <a:t>Paplūdimių teritorijose buvo suremontuotos ir perdažytos persirengimo kabinos ir suolai, pastatyti biotualetai.  Buvo tvarkomos laužavietės, nuolat surenkamos šiukšlės ir palaikoma bendra teritorijose tvarka.</a:t>
            </a:r>
          </a:p>
        </p:txBody>
      </p:sp>
      <p:pic>
        <p:nvPicPr>
          <p:cNvPr id="4" name="Paveikslėlis 3">
            <a:extLst>
              <a:ext uri="{FF2B5EF4-FFF2-40B4-BE49-F238E27FC236}">
                <a16:creationId xmlns:a16="http://schemas.microsoft.com/office/drawing/2014/main" id="{C453A505-F11B-40E4-A742-8D09CC0E6376}"/>
              </a:ext>
            </a:extLst>
          </p:cNvPr>
          <p:cNvPicPr>
            <a:picLocks noChangeAspect="1"/>
          </p:cNvPicPr>
          <p:nvPr/>
        </p:nvPicPr>
        <p:blipFill>
          <a:blip r:embed="rId2"/>
          <a:stretch>
            <a:fillRect/>
          </a:stretch>
        </p:blipFill>
        <p:spPr>
          <a:xfrm>
            <a:off x="836712" y="1412775"/>
            <a:ext cx="7470576" cy="5445225"/>
          </a:xfrm>
          <a:prstGeom prst="rect">
            <a:avLst/>
          </a:prstGeom>
        </p:spPr>
      </p:pic>
    </p:spTree>
    <p:extLst>
      <p:ext uri="{BB962C8B-B14F-4D97-AF65-F5344CB8AC3E}">
        <p14:creationId xmlns:p14="http://schemas.microsoft.com/office/powerpoint/2010/main" val="840495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vadinimas 3">
            <a:extLst>
              <a:ext uri="{FF2B5EF4-FFF2-40B4-BE49-F238E27FC236}">
                <a16:creationId xmlns:a16="http://schemas.microsoft.com/office/drawing/2014/main" id="{4C1F7E1A-7A91-427E-9229-D95F99A2D380}"/>
              </a:ext>
            </a:extLst>
          </p:cNvPr>
          <p:cNvSpPr>
            <a:spLocks noGrp="1"/>
          </p:cNvSpPr>
          <p:nvPr>
            <p:ph type="title"/>
          </p:nvPr>
        </p:nvSpPr>
        <p:spPr>
          <a:xfrm>
            <a:off x="1187624" y="116632"/>
            <a:ext cx="5184576" cy="864096"/>
          </a:xfrm>
        </p:spPr>
        <p:txBody>
          <a:bodyPr>
            <a:normAutofit fontScale="90000"/>
          </a:bodyPr>
          <a:lstStyle/>
          <a:p>
            <a:br>
              <a:rPr lang="lt-LT" sz="2200" b="1" dirty="0">
                <a:latin typeface="Times New Roman" panose="02020603050405020304" pitchFamily="18" charset="0"/>
                <a:cs typeface="Times New Roman" panose="02020603050405020304" pitchFamily="18" charset="0"/>
              </a:rPr>
            </a:br>
            <a:br>
              <a:rPr lang="lt-LT" sz="2200" b="1" dirty="0">
                <a:latin typeface="Times New Roman" panose="02020603050405020304" pitchFamily="18" charset="0"/>
                <a:cs typeface="Times New Roman" panose="02020603050405020304" pitchFamily="18" charset="0"/>
              </a:rPr>
            </a:br>
            <a:r>
              <a:rPr lang="lt-LT" sz="2200" dirty="0">
                <a:latin typeface="Times New Roman" panose="02020603050405020304" pitchFamily="18" charset="0"/>
                <a:cs typeface="Times New Roman" panose="02020603050405020304" pitchFamily="18" charset="0"/>
              </a:rPr>
              <a:t>  SENIŪNIJOS DARBO ORGANIZAVIMAS</a:t>
            </a:r>
            <a:br>
              <a:rPr lang="lt-LT" dirty="0">
                <a:latin typeface="Times New Roman" panose="02020603050405020304" pitchFamily="18" charset="0"/>
                <a:cs typeface="Times New Roman" panose="02020603050405020304" pitchFamily="18" charset="0"/>
              </a:rPr>
            </a:br>
            <a:r>
              <a:rPr lang="lt-LT" dirty="0">
                <a:latin typeface="Times New Roman" panose="02020603050405020304" pitchFamily="18" charset="0"/>
                <a:cs typeface="Times New Roman" panose="02020603050405020304" pitchFamily="18" charset="0"/>
              </a:rPr>
              <a:t> </a:t>
            </a:r>
            <a:br>
              <a:rPr lang="lt-LT" dirty="0">
                <a:latin typeface="Times New Roman" panose="02020603050405020304" pitchFamily="18" charset="0"/>
                <a:cs typeface="Times New Roman" panose="02020603050405020304" pitchFamily="18" charset="0"/>
              </a:rPr>
            </a:br>
            <a:r>
              <a:rPr lang="lt-LT" sz="2200" dirty="0">
                <a:latin typeface="Times New Roman" panose="02020603050405020304" pitchFamily="18" charset="0"/>
                <a:cs typeface="Times New Roman" panose="02020603050405020304" pitchFamily="18" charset="0"/>
              </a:rPr>
              <a:t>2025 metais Seniūnijai buvo patvirtintos 7,5 pareigybės, iš kurių 2 – valstybės tarnautojų. Visi Seniūnijoje dirbantys darbuotojai buvo išlaikomi iš savivaldybės biudžeto lėšų. </a:t>
            </a:r>
          </a:p>
        </p:txBody>
      </p:sp>
      <p:sp>
        <p:nvSpPr>
          <p:cNvPr id="2" name="Skaidrės numerio vietos rezervavimo ženklas 1">
            <a:extLst>
              <a:ext uri="{FF2B5EF4-FFF2-40B4-BE49-F238E27FC236}">
                <a16:creationId xmlns:a16="http://schemas.microsoft.com/office/drawing/2014/main" id="{A4761F5E-2181-45D4-9EDE-2C99CF2430C8}"/>
              </a:ext>
            </a:extLst>
          </p:cNvPr>
          <p:cNvSpPr>
            <a:spLocks noGrp="1"/>
          </p:cNvSpPr>
          <p:nvPr>
            <p:ph type="sldNum" sz="quarter" idx="12"/>
          </p:nvPr>
        </p:nvSpPr>
        <p:spPr/>
        <p:txBody>
          <a:bodyPr/>
          <a:lstStyle/>
          <a:p>
            <a:pPr>
              <a:defRPr/>
            </a:pPr>
            <a:fld id="{F88E548C-A2D1-401E-94D7-37CC61572DE4}" type="slidenum">
              <a:rPr lang="lt-LT" smtClean="0"/>
              <a:pPr>
                <a:defRPr/>
              </a:pPr>
              <a:t>3</a:t>
            </a:fld>
            <a:endParaRPr lang="lt-LT"/>
          </a:p>
        </p:txBody>
      </p:sp>
      <p:sp>
        <p:nvSpPr>
          <p:cNvPr id="9" name="Stačiakampis 8">
            <a:extLst>
              <a:ext uri="{FF2B5EF4-FFF2-40B4-BE49-F238E27FC236}">
                <a16:creationId xmlns:a16="http://schemas.microsoft.com/office/drawing/2014/main" id="{A4009369-0F31-4D37-A20F-7112964E6E4E}"/>
              </a:ext>
            </a:extLst>
          </p:cNvPr>
          <p:cNvSpPr/>
          <p:nvPr/>
        </p:nvSpPr>
        <p:spPr>
          <a:xfrm>
            <a:off x="1619672" y="3948593"/>
            <a:ext cx="6408712" cy="369332"/>
          </a:xfrm>
          <a:prstGeom prst="rect">
            <a:avLst/>
          </a:prstGeom>
        </p:spPr>
        <p:txBody>
          <a:bodyPr wrap="square" anchor="ctr">
            <a:spAutoFit/>
          </a:bodyPr>
          <a:lstStyle/>
          <a:p>
            <a:pPr algn="just"/>
            <a:r>
              <a:rPr lang="lt-LT" dirty="0">
                <a:latin typeface="Times New Roman" panose="02020603050405020304" pitchFamily="18" charset="0"/>
                <a:ea typeface="Times New Roman" panose="02020603050405020304" pitchFamily="18" charset="0"/>
                <a:cs typeface="Times New Roman" panose="02020603050405020304" pitchFamily="18" charset="0"/>
              </a:rPr>
              <a:t>	</a:t>
            </a:r>
            <a:endParaRPr lang="lt-LT"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12" name="Lentelė 11">
            <a:extLst>
              <a:ext uri="{FF2B5EF4-FFF2-40B4-BE49-F238E27FC236}">
                <a16:creationId xmlns:a16="http://schemas.microsoft.com/office/drawing/2014/main" id="{805FFF9A-DDFC-4193-80B1-0735D1D495EE}"/>
              </a:ext>
            </a:extLst>
          </p:cNvPr>
          <p:cNvGraphicFramePr>
            <a:graphicFrameLocks noGrp="1"/>
          </p:cNvGraphicFramePr>
          <p:nvPr>
            <p:extLst>
              <p:ext uri="{D42A27DB-BD31-4B8C-83A1-F6EECF244321}">
                <p14:modId xmlns:p14="http://schemas.microsoft.com/office/powerpoint/2010/main" val="4132521988"/>
              </p:ext>
            </p:extLst>
          </p:nvPr>
        </p:nvGraphicFramePr>
        <p:xfrm>
          <a:off x="827585" y="2780928"/>
          <a:ext cx="7632848" cy="4077071"/>
        </p:xfrm>
        <a:graphic>
          <a:graphicData uri="http://schemas.openxmlformats.org/drawingml/2006/table">
            <a:tbl>
              <a:tblPr>
                <a:tableStyleId>{5C22544A-7EE6-4342-B048-85BDC9FD1C3A}</a:tableStyleId>
              </a:tblPr>
              <a:tblGrid>
                <a:gridCol w="1124222">
                  <a:extLst>
                    <a:ext uri="{9D8B030D-6E8A-4147-A177-3AD203B41FA5}">
                      <a16:colId xmlns:a16="http://schemas.microsoft.com/office/drawing/2014/main" val="1265389540"/>
                    </a:ext>
                  </a:extLst>
                </a:gridCol>
                <a:gridCol w="4883390">
                  <a:extLst>
                    <a:ext uri="{9D8B030D-6E8A-4147-A177-3AD203B41FA5}">
                      <a16:colId xmlns:a16="http://schemas.microsoft.com/office/drawing/2014/main" val="1045217445"/>
                    </a:ext>
                  </a:extLst>
                </a:gridCol>
                <a:gridCol w="1625236">
                  <a:extLst>
                    <a:ext uri="{9D8B030D-6E8A-4147-A177-3AD203B41FA5}">
                      <a16:colId xmlns:a16="http://schemas.microsoft.com/office/drawing/2014/main" val="3202761981"/>
                    </a:ext>
                  </a:extLst>
                </a:gridCol>
              </a:tblGrid>
              <a:tr h="1013597">
                <a:tc>
                  <a:txBody>
                    <a:bodyPr/>
                    <a:lstStyle/>
                    <a:p>
                      <a:pPr marL="0" indent="179388" algn="l">
                        <a:spcAft>
                          <a:spcPts val="0"/>
                        </a:spcAft>
                      </a:pPr>
                      <a:endParaRPr lang="lt-LT" sz="1600">
                        <a:effectLst/>
                        <a:latin typeface="Times New Roman" panose="02020603050405020304" pitchFamily="18" charset="0"/>
                        <a:cs typeface="Times New Roman" panose="02020603050405020304" pitchFamily="18" charset="0"/>
                      </a:endParaRPr>
                    </a:p>
                    <a:p>
                      <a:pPr marL="0" indent="179388" algn="l">
                        <a:spcAft>
                          <a:spcPts val="0"/>
                        </a:spcAft>
                      </a:pPr>
                      <a:r>
                        <a:rPr lang="lt-LT" sz="1600">
                          <a:effectLst/>
                          <a:latin typeface="Times New Roman" panose="02020603050405020304" pitchFamily="18" charset="0"/>
                          <a:cs typeface="Times New Roman" panose="02020603050405020304" pitchFamily="18" charset="0"/>
                        </a:rPr>
                        <a:t>Eil. Nr.</a:t>
                      </a:r>
                      <a:endParaRPr lang="lt-L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flip="none" rotWithShape="1">
                      <a:gsLst>
                        <a:gs pos="16760">
                          <a:srgbClr val="FEF7EF"/>
                        </a:gs>
                        <a:gs pos="14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450215" algn="ctr">
                        <a:spcAft>
                          <a:spcPts val="0"/>
                        </a:spcAft>
                      </a:pPr>
                      <a:endParaRPr lang="lt-LT" sz="1600" dirty="0">
                        <a:effectLst/>
                        <a:latin typeface="Times New Roman" panose="02020603050405020304" pitchFamily="18" charset="0"/>
                        <a:cs typeface="Times New Roman" panose="02020603050405020304" pitchFamily="18" charset="0"/>
                      </a:endParaRPr>
                    </a:p>
                    <a:p>
                      <a:pPr indent="450215" algn="ctr">
                        <a:spcAft>
                          <a:spcPts val="0"/>
                        </a:spcAft>
                      </a:pPr>
                      <a:r>
                        <a:rPr lang="lt-LT" sz="1600" dirty="0">
                          <a:effectLst/>
                          <a:latin typeface="Times New Roman" panose="02020603050405020304" pitchFamily="18" charset="0"/>
                          <a:cs typeface="Times New Roman" panose="02020603050405020304" pitchFamily="18" charset="0"/>
                        </a:rPr>
                        <a:t>Pareigų pavadinimas</a:t>
                      </a:r>
                      <a:endParaRPr lang="lt-L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flip="none" rotWithShape="1">
                      <a:gsLst>
                        <a:gs pos="16760">
                          <a:srgbClr val="FEF7EF"/>
                        </a:gs>
                        <a:gs pos="14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marL="0" indent="179388" algn="l">
                        <a:spcAft>
                          <a:spcPts val="0"/>
                        </a:spcAft>
                      </a:pPr>
                      <a:endParaRPr lang="lt-LT" sz="1600">
                        <a:effectLst/>
                        <a:latin typeface="Times New Roman" panose="02020603050405020304" pitchFamily="18" charset="0"/>
                        <a:cs typeface="Times New Roman" panose="02020603050405020304" pitchFamily="18" charset="0"/>
                      </a:endParaRPr>
                    </a:p>
                    <a:p>
                      <a:pPr marL="0" indent="179388" algn="l">
                        <a:spcAft>
                          <a:spcPts val="0"/>
                        </a:spcAft>
                      </a:pPr>
                      <a:r>
                        <a:rPr lang="lt-LT" sz="1600">
                          <a:effectLst/>
                          <a:latin typeface="Times New Roman" panose="02020603050405020304" pitchFamily="18" charset="0"/>
                          <a:cs typeface="Times New Roman" panose="02020603050405020304" pitchFamily="18" charset="0"/>
                        </a:rPr>
                        <a:t>Etatų skaičius</a:t>
                      </a:r>
                      <a:endParaRPr lang="lt-L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flip="none" rotWithShape="1">
                      <a:gsLst>
                        <a:gs pos="16760">
                          <a:srgbClr val="FEF7EF"/>
                        </a:gs>
                        <a:gs pos="14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extLst>
                  <a:ext uri="{0D108BD9-81ED-4DB2-BD59-A6C34878D82A}">
                    <a16:rowId xmlns:a16="http://schemas.microsoft.com/office/drawing/2014/main" val="4133415500"/>
                  </a:ext>
                </a:extLst>
              </a:tr>
              <a:tr h="340386">
                <a:tc>
                  <a:txBody>
                    <a:bodyPr/>
                    <a:lstStyle/>
                    <a:p>
                      <a:pPr indent="450215">
                        <a:spcAft>
                          <a:spcPts val="0"/>
                        </a:spcAft>
                      </a:pPr>
                      <a:r>
                        <a:rPr lang="lt-LT" sz="1600">
                          <a:effectLst/>
                          <a:latin typeface="Times New Roman" panose="02020603050405020304" pitchFamily="18" charset="0"/>
                          <a:cs typeface="Times New Roman" panose="02020603050405020304" pitchFamily="18" charset="0"/>
                        </a:rPr>
                        <a:t>1.</a:t>
                      </a:r>
                      <a:endParaRPr lang="lt-L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flip="none" rotWithShape="1">
                      <a:gsLst>
                        <a:gs pos="16760">
                          <a:srgbClr val="FEF7EF"/>
                        </a:gs>
                        <a:gs pos="14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450215">
                        <a:spcAft>
                          <a:spcPts val="0"/>
                        </a:spcAft>
                      </a:pPr>
                      <a:r>
                        <a:rPr lang="lt-LT" sz="1600" dirty="0">
                          <a:effectLst/>
                          <a:latin typeface="Times New Roman" panose="02020603050405020304" pitchFamily="18" charset="0"/>
                          <a:cs typeface="Times New Roman" panose="02020603050405020304" pitchFamily="18" charset="0"/>
                        </a:rPr>
                        <a:t>Seniūnas</a:t>
                      </a:r>
                      <a:endParaRPr lang="lt-L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flip="none" rotWithShape="1">
                      <a:gsLst>
                        <a:gs pos="16760">
                          <a:srgbClr val="FEF7EF"/>
                        </a:gs>
                        <a:gs pos="14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450215">
                        <a:spcAft>
                          <a:spcPts val="0"/>
                        </a:spcAft>
                      </a:pPr>
                      <a:r>
                        <a:rPr lang="lt-LT" sz="1600">
                          <a:effectLst/>
                          <a:latin typeface="Times New Roman" panose="02020603050405020304" pitchFamily="18" charset="0"/>
                          <a:cs typeface="Times New Roman" panose="02020603050405020304" pitchFamily="18" charset="0"/>
                        </a:rPr>
                        <a:t>1</a:t>
                      </a:r>
                      <a:endParaRPr lang="lt-L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flip="none" rotWithShape="1">
                      <a:gsLst>
                        <a:gs pos="16760">
                          <a:srgbClr val="FEF7EF"/>
                        </a:gs>
                        <a:gs pos="14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extLst>
                  <a:ext uri="{0D108BD9-81ED-4DB2-BD59-A6C34878D82A}">
                    <a16:rowId xmlns:a16="http://schemas.microsoft.com/office/drawing/2014/main" val="3660186254"/>
                  </a:ext>
                </a:extLst>
              </a:tr>
              <a:tr h="340386">
                <a:tc>
                  <a:txBody>
                    <a:bodyPr/>
                    <a:lstStyle/>
                    <a:p>
                      <a:pPr indent="450215">
                        <a:spcAft>
                          <a:spcPts val="0"/>
                        </a:spcAft>
                      </a:pPr>
                      <a:r>
                        <a:rPr lang="lt-LT" sz="1600">
                          <a:effectLst/>
                          <a:latin typeface="Times New Roman" panose="02020603050405020304" pitchFamily="18" charset="0"/>
                          <a:cs typeface="Times New Roman" panose="02020603050405020304" pitchFamily="18" charset="0"/>
                        </a:rPr>
                        <a:t>2.</a:t>
                      </a:r>
                      <a:endParaRPr lang="lt-L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flip="none" rotWithShape="1">
                      <a:gsLst>
                        <a:gs pos="16760">
                          <a:srgbClr val="FEF7EF"/>
                        </a:gs>
                        <a:gs pos="14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450215">
                        <a:spcAft>
                          <a:spcPts val="0"/>
                        </a:spcAft>
                      </a:pPr>
                      <a:r>
                        <a:rPr lang="lt-LT" sz="1600">
                          <a:effectLst/>
                          <a:latin typeface="Times New Roman" panose="02020603050405020304" pitchFamily="18" charset="0"/>
                          <a:cs typeface="Times New Roman" panose="02020603050405020304" pitchFamily="18" charset="0"/>
                        </a:rPr>
                        <a:t>Vyresnysis  specialistas</a:t>
                      </a:r>
                      <a:endParaRPr lang="lt-L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flip="none" rotWithShape="1">
                      <a:gsLst>
                        <a:gs pos="16760">
                          <a:srgbClr val="FEF7EF"/>
                        </a:gs>
                        <a:gs pos="14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450215">
                        <a:spcAft>
                          <a:spcPts val="0"/>
                        </a:spcAft>
                      </a:pPr>
                      <a:r>
                        <a:rPr lang="lt-LT" sz="1600">
                          <a:effectLst/>
                          <a:latin typeface="Times New Roman" panose="02020603050405020304" pitchFamily="18" charset="0"/>
                          <a:cs typeface="Times New Roman" panose="02020603050405020304" pitchFamily="18" charset="0"/>
                        </a:rPr>
                        <a:t>1</a:t>
                      </a:r>
                      <a:endParaRPr lang="lt-L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flip="none" rotWithShape="1">
                      <a:gsLst>
                        <a:gs pos="16760">
                          <a:srgbClr val="FEF7EF"/>
                        </a:gs>
                        <a:gs pos="14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extLst>
                  <a:ext uri="{0D108BD9-81ED-4DB2-BD59-A6C34878D82A}">
                    <a16:rowId xmlns:a16="http://schemas.microsoft.com/office/drawing/2014/main" val="1098264272"/>
                  </a:ext>
                </a:extLst>
              </a:tr>
              <a:tr h="340386">
                <a:tc>
                  <a:txBody>
                    <a:bodyPr/>
                    <a:lstStyle/>
                    <a:p>
                      <a:pPr indent="450215">
                        <a:spcAft>
                          <a:spcPts val="0"/>
                        </a:spcAft>
                      </a:pPr>
                      <a:r>
                        <a:rPr lang="lt-LT" sz="1600">
                          <a:effectLst/>
                          <a:latin typeface="Times New Roman" panose="02020603050405020304" pitchFamily="18" charset="0"/>
                          <a:cs typeface="Times New Roman" panose="02020603050405020304" pitchFamily="18" charset="0"/>
                        </a:rPr>
                        <a:t>3.</a:t>
                      </a:r>
                      <a:endParaRPr lang="lt-L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flip="none" rotWithShape="1">
                      <a:gsLst>
                        <a:gs pos="16760">
                          <a:srgbClr val="FEF7EF"/>
                        </a:gs>
                        <a:gs pos="14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450215">
                        <a:spcAft>
                          <a:spcPts val="0"/>
                        </a:spcAft>
                      </a:pPr>
                      <a:r>
                        <a:rPr lang="lt-LT" sz="1600">
                          <a:effectLst/>
                          <a:latin typeface="Times New Roman" panose="02020603050405020304" pitchFamily="18" charset="0"/>
                          <a:cs typeface="Times New Roman" panose="02020603050405020304" pitchFamily="18" charset="0"/>
                        </a:rPr>
                        <a:t>Specialistas</a:t>
                      </a:r>
                      <a:endParaRPr lang="lt-L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flip="none" rotWithShape="1">
                      <a:gsLst>
                        <a:gs pos="16760">
                          <a:srgbClr val="FEF7EF"/>
                        </a:gs>
                        <a:gs pos="14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450215">
                        <a:spcAft>
                          <a:spcPts val="0"/>
                        </a:spcAft>
                      </a:pPr>
                      <a:r>
                        <a:rPr lang="lt-LT" sz="1600">
                          <a:effectLst/>
                          <a:latin typeface="Times New Roman" panose="02020603050405020304" pitchFamily="18" charset="0"/>
                          <a:cs typeface="Times New Roman" panose="02020603050405020304" pitchFamily="18" charset="0"/>
                        </a:rPr>
                        <a:t>0,5</a:t>
                      </a:r>
                      <a:endParaRPr lang="lt-L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flip="none" rotWithShape="1">
                      <a:gsLst>
                        <a:gs pos="16760">
                          <a:srgbClr val="FEF7EF"/>
                        </a:gs>
                        <a:gs pos="14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extLst>
                  <a:ext uri="{0D108BD9-81ED-4DB2-BD59-A6C34878D82A}">
                    <a16:rowId xmlns:a16="http://schemas.microsoft.com/office/drawing/2014/main" val="2856884633"/>
                  </a:ext>
                </a:extLst>
              </a:tr>
              <a:tr h="340386">
                <a:tc>
                  <a:txBody>
                    <a:bodyPr/>
                    <a:lstStyle/>
                    <a:p>
                      <a:pPr indent="450215">
                        <a:spcAft>
                          <a:spcPts val="0"/>
                        </a:spcAft>
                      </a:pPr>
                      <a:r>
                        <a:rPr lang="lt-LT" sz="1600">
                          <a:effectLst/>
                          <a:latin typeface="Times New Roman" panose="02020603050405020304" pitchFamily="18" charset="0"/>
                          <a:cs typeface="Times New Roman" panose="02020603050405020304" pitchFamily="18" charset="0"/>
                        </a:rPr>
                        <a:t>5.</a:t>
                      </a:r>
                      <a:endParaRPr lang="lt-L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flip="none" rotWithShape="1">
                      <a:gsLst>
                        <a:gs pos="16760">
                          <a:srgbClr val="FEF7EF"/>
                        </a:gs>
                        <a:gs pos="14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450215">
                        <a:spcAft>
                          <a:spcPts val="0"/>
                        </a:spcAft>
                      </a:pPr>
                      <a:r>
                        <a:rPr lang="lt-LT" sz="1600" dirty="0">
                          <a:effectLst/>
                          <a:latin typeface="Times New Roman" panose="02020603050405020304" pitchFamily="18" charset="0"/>
                          <a:cs typeface="Times New Roman" panose="02020603050405020304" pitchFamily="18" charset="0"/>
                        </a:rPr>
                        <a:t>Ūkvedys</a:t>
                      </a:r>
                      <a:endParaRPr lang="lt-L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flip="none" rotWithShape="1">
                      <a:gsLst>
                        <a:gs pos="16760">
                          <a:srgbClr val="FEF7EF"/>
                        </a:gs>
                        <a:gs pos="14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450215">
                        <a:spcAft>
                          <a:spcPts val="0"/>
                        </a:spcAft>
                      </a:pPr>
                      <a:r>
                        <a:rPr lang="lt-LT" sz="1600">
                          <a:effectLst/>
                          <a:latin typeface="Times New Roman" panose="02020603050405020304" pitchFamily="18" charset="0"/>
                          <a:cs typeface="Times New Roman" panose="02020603050405020304" pitchFamily="18" charset="0"/>
                        </a:rPr>
                        <a:t>1</a:t>
                      </a:r>
                      <a:endParaRPr lang="lt-L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flip="none" rotWithShape="1">
                      <a:gsLst>
                        <a:gs pos="16760">
                          <a:srgbClr val="FEF7EF"/>
                        </a:gs>
                        <a:gs pos="14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extLst>
                  <a:ext uri="{0D108BD9-81ED-4DB2-BD59-A6C34878D82A}">
                    <a16:rowId xmlns:a16="http://schemas.microsoft.com/office/drawing/2014/main" val="2825629996"/>
                  </a:ext>
                </a:extLst>
              </a:tr>
              <a:tr h="340386">
                <a:tc>
                  <a:txBody>
                    <a:bodyPr/>
                    <a:lstStyle/>
                    <a:p>
                      <a:pPr indent="450215">
                        <a:spcAft>
                          <a:spcPts val="0"/>
                        </a:spcAft>
                      </a:pPr>
                      <a:r>
                        <a:rPr lang="lt-LT" sz="1600">
                          <a:effectLst/>
                          <a:latin typeface="Times New Roman" panose="02020603050405020304" pitchFamily="18" charset="0"/>
                          <a:cs typeface="Times New Roman" panose="02020603050405020304" pitchFamily="18" charset="0"/>
                        </a:rPr>
                        <a:t>6.</a:t>
                      </a:r>
                      <a:endParaRPr lang="lt-L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flip="none" rotWithShape="1">
                      <a:gsLst>
                        <a:gs pos="16760">
                          <a:srgbClr val="FEF7EF"/>
                        </a:gs>
                        <a:gs pos="14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450215">
                        <a:spcAft>
                          <a:spcPts val="0"/>
                        </a:spcAft>
                      </a:pPr>
                      <a:r>
                        <a:rPr lang="lt-LT" sz="1600" dirty="0">
                          <a:effectLst/>
                          <a:latin typeface="Times New Roman" panose="02020603050405020304" pitchFamily="18" charset="0"/>
                          <a:cs typeface="Times New Roman" panose="02020603050405020304" pitchFamily="18" charset="0"/>
                        </a:rPr>
                        <a:t>Valytoja</a:t>
                      </a:r>
                      <a:endParaRPr lang="lt-L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flip="none" rotWithShape="1">
                      <a:gsLst>
                        <a:gs pos="16760">
                          <a:srgbClr val="FEF7EF"/>
                        </a:gs>
                        <a:gs pos="14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450215">
                        <a:spcAft>
                          <a:spcPts val="0"/>
                        </a:spcAft>
                      </a:pPr>
                      <a:r>
                        <a:rPr lang="lt-LT" sz="1600">
                          <a:effectLst/>
                          <a:latin typeface="Times New Roman" panose="02020603050405020304" pitchFamily="18" charset="0"/>
                          <a:cs typeface="Times New Roman" panose="02020603050405020304" pitchFamily="18" charset="0"/>
                        </a:rPr>
                        <a:t>1,25</a:t>
                      </a:r>
                      <a:endParaRPr lang="lt-L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flip="none" rotWithShape="1">
                      <a:gsLst>
                        <a:gs pos="16760">
                          <a:srgbClr val="FEF7EF"/>
                        </a:gs>
                        <a:gs pos="14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extLst>
                  <a:ext uri="{0D108BD9-81ED-4DB2-BD59-A6C34878D82A}">
                    <a16:rowId xmlns:a16="http://schemas.microsoft.com/office/drawing/2014/main" val="4106265760"/>
                  </a:ext>
                </a:extLst>
              </a:tr>
              <a:tr h="340386">
                <a:tc>
                  <a:txBody>
                    <a:bodyPr/>
                    <a:lstStyle/>
                    <a:p>
                      <a:pPr indent="450215">
                        <a:spcAft>
                          <a:spcPts val="0"/>
                        </a:spcAft>
                      </a:pPr>
                      <a:r>
                        <a:rPr lang="lt-LT" sz="1600">
                          <a:effectLst/>
                          <a:latin typeface="Times New Roman" panose="02020603050405020304" pitchFamily="18" charset="0"/>
                          <a:cs typeface="Times New Roman" panose="02020603050405020304" pitchFamily="18" charset="0"/>
                        </a:rPr>
                        <a:t>7.</a:t>
                      </a:r>
                      <a:endParaRPr lang="lt-L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flip="none" rotWithShape="1">
                      <a:gsLst>
                        <a:gs pos="16760">
                          <a:srgbClr val="FEF7EF"/>
                        </a:gs>
                        <a:gs pos="14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450215">
                        <a:spcAft>
                          <a:spcPts val="0"/>
                        </a:spcAft>
                      </a:pPr>
                      <a:r>
                        <a:rPr lang="lt-LT" sz="1600" dirty="0">
                          <a:effectLst/>
                          <a:latin typeface="Times New Roman" panose="02020603050405020304" pitchFamily="18" charset="0"/>
                          <a:cs typeface="Times New Roman" panose="02020603050405020304" pitchFamily="18" charset="0"/>
                        </a:rPr>
                        <a:t>Darbininkas</a:t>
                      </a:r>
                      <a:endParaRPr lang="lt-L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flip="none" rotWithShape="1">
                      <a:gsLst>
                        <a:gs pos="16760">
                          <a:srgbClr val="FEF7EF"/>
                        </a:gs>
                        <a:gs pos="14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450215">
                        <a:spcAft>
                          <a:spcPts val="0"/>
                        </a:spcAft>
                      </a:pPr>
                      <a:r>
                        <a:rPr lang="lt-LT" sz="1600">
                          <a:effectLst/>
                          <a:latin typeface="Times New Roman" panose="02020603050405020304" pitchFamily="18" charset="0"/>
                          <a:cs typeface="Times New Roman" panose="02020603050405020304" pitchFamily="18" charset="0"/>
                        </a:rPr>
                        <a:t>0,75</a:t>
                      </a:r>
                      <a:endParaRPr lang="lt-L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flip="none" rotWithShape="1">
                      <a:gsLst>
                        <a:gs pos="16760">
                          <a:srgbClr val="FEF7EF"/>
                        </a:gs>
                        <a:gs pos="14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extLst>
                  <a:ext uri="{0D108BD9-81ED-4DB2-BD59-A6C34878D82A}">
                    <a16:rowId xmlns:a16="http://schemas.microsoft.com/office/drawing/2014/main" val="1108913367"/>
                  </a:ext>
                </a:extLst>
              </a:tr>
              <a:tr h="340386">
                <a:tc>
                  <a:txBody>
                    <a:bodyPr/>
                    <a:lstStyle/>
                    <a:p>
                      <a:pPr indent="450215">
                        <a:spcAft>
                          <a:spcPts val="0"/>
                        </a:spcAft>
                      </a:pPr>
                      <a:r>
                        <a:rPr lang="lt-LT" sz="1600">
                          <a:effectLst/>
                          <a:latin typeface="Times New Roman" panose="02020603050405020304" pitchFamily="18" charset="0"/>
                          <a:cs typeface="Times New Roman" panose="02020603050405020304" pitchFamily="18" charset="0"/>
                        </a:rPr>
                        <a:t>8.</a:t>
                      </a:r>
                      <a:endParaRPr lang="lt-L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flip="none" rotWithShape="1">
                      <a:gsLst>
                        <a:gs pos="16760">
                          <a:srgbClr val="FEF7EF"/>
                        </a:gs>
                        <a:gs pos="14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450215">
                        <a:spcAft>
                          <a:spcPts val="0"/>
                        </a:spcAft>
                      </a:pPr>
                      <a:r>
                        <a:rPr lang="lt-LT" sz="1600">
                          <a:effectLst/>
                          <a:latin typeface="Times New Roman" panose="02020603050405020304" pitchFamily="18" charset="0"/>
                          <a:cs typeface="Times New Roman" panose="02020603050405020304" pitchFamily="18" charset="0"/>
                        </a:rPr>
                        <a:t>Kūrikas-darbininkas</a:t>
                      </a:r>
                      <a:endParaRPr lang="lt-L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flip="none" rotWithShape="1">
                      <a:gsLst>
                        <a:gs pos="16760">
                          <a:srgbClr val="FEF7EF"/>
                        </a:gs>
                        <a:gs pos="14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450215">
                        <a:spcAft>
                          <a:spcPts val="0"/>
                        </a:spcAft>
                      </a:pPr>
                      <a:r>
                        <a:rPr lang="lt-LT" sz="1600">
                          <a:effectLst/>
                          <a:latin typeface="Times New Roman" panose="02020603050405020304" pitchFamily="18" charset="0"/>
                          <a:cs typeface="Times New Roman" panose="02020603050405020304" pitchFamily="18" charset="0"/>
                        </a:rPr>
                        <a:t>1</a:t>
                      </a:r>
                      <a:endParaRPr lang="lt-L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flip="none" rotWithShape="1">
                      <a:gsLst>
                        <a:gs pos="16760">
                          <a:srgbClr val="FEF7EF"/>
                        </a:gs>
                        <a:gs pos="14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extLst>
                  <a:ext uri="{0D108BD9-81ED-4DB2-BD59-A6C34878D82A}">
                    <a16:rowId xmlns:a16="http://schemas.microsoft.com/office/drawing/2014/main" val="3656825671"/>
                  </a:ext>
                </a:extLst>
              </a:tr>
              <a:tr h="340386">
                <a:tc>
                  <a:txBody>
                    <a:bodyPr/>
                    <a:lstStyle/>
                    <a:p>
                      <a:pPr indent="450215">
                        <a:spcAft>
                          <a:spcPts val="0"/>
                        </a:spcAft>
                      </a:pPr>
                      <a:r>
                        <a:rPr lang="lt-LT" sz="1600">
                          <a:effectLst/>
                          <a:latin typeface="Times New Roman" panose="02020603050405020304" pitchFamily="18" charset="0"/>
                          <a:cs typeface="Times New Roman" panose="02020603050405020304" pitchFamily="18" charset="0"/>
                        </a:rPr>
                        <a:t>9.</a:t>
                      </a:r>
                      <a:endParaRPr lang="lt-L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flip="none" rotWithShape="1">
                      <a:gsLst>
                        <a:gs pos="16760">
                          <a:srgbClr val="FEF7EF"/>
                        </a:gs>
                        <a:gs pos="14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450215">
                        <a:spcAft>
                          <a:spcPts val="0"/>
                        </a:spcAft>
                      </a:pPr>
                      <a:r>
                        <a:rPr lang="lt-LT" sz="1600" dirty="0">
                          <a:effectLst/>
                          <a:latin typeface="Times New Roman" panose="02020603050405020304" pitchFamily="18" charset="0"/>
                          <a:cs typeface="Times New Roman" panose="02020603050405020304" pitchFamily="18" charset="0"/>
                        </a:rPr>
                        <a:t>Kūrikas</a:t>
                      </a:r>
                      <a:endParaRPr lang="lt-L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flip="none" rotWithShape="1">
                      <a:gsLst>
                        <a:gs pos="16760">
                          <a:srgbClr val="FEF7EF"/>
                        </a:gs>
                        <a:gs pos="14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450215">
                        <a:spcAft>
                          <a:spcPts val="0"/>
                        </a:spcAft>
                      </a:pPr>
                      <a:r>
                        <a:rPr lang="lt-LT" sz="1600">
                          <a:effectLst/>
                          <a:latin typeface="Times New Roman" panose="02020603050405020304" pitchFamily="18" charset="0"/>
                          <a:cs typeface="Times New Roman" panose="02020603050405020304" pitchFamily="18" charset="0"/>
                        </a:rPr>
                        <a:t>1</a:t>
                      </a:r>
                      <a:endParaRPr lang="lt-L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flip="none" rotWithShape="1">
                      <a:gsLst>
                        <a:gs pos="16760">
                          <a:srgbClr val="FEF7EF"/>
                        </a:gs>
                        <a:gs pos="14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extLst>
                  <a:ext uri="{0D108BD9-81ED-4DB2-BD59-A6C34878D82A}">
                    <a16:rowId xmlns:a16="http://schemas.microsoft.com/office/drawing/2014/main" val="4121977559"/>
                  </a:ext>
                </a:extLst>
              </a:tr>
              <a:tr h="340386">
                <a:tc>
                  <a:txBody>
                    <a:bodyPr/>
                    <a:lstStyle/>
                    <a:p>
                      <a:pPr indent="450215" algn="just">
                        <a:spcAft>
                          <a:spcPts val="0"/>
                        </a:spcAft>
                      </a:pPr>
                      <a:r>
                        <a:rPr lang="lt-LT" sz="1600">
                          <a:effectLst/>
                          <a:latin typeface="Times New Roman" panose="02020603050405020304" pitchFamily="18" charset="0"/>
                          <a:cs typeface="Times New Roman" panose="02020603050405020304" pitchFamily="18" charset="0"/>
                        </a:rPr>
                        <a:t> </a:t>
                      </a:r>
                      <a:endParaRPr lang="lt-L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flip="none" rotWithShape="1">
                      <a:gsLst>
                        <a:gs pos="16760">
                          <a:srgbClr val="FEF7EF"/>
                        </a:gs>
                        <a:gs pos="14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450215" algn="r">
                        <a:spcAft>
                          <a:spcPts val="0"/>
                        </a:spcAft>
                      </a:pPr>
                      <a:r>
                        <a:rPr lang="lt-LT" sz="1600" dirty="0">
                          <a:effectLst/>
                          <a:latin typeface="Times New Roman" panose="02020603050405020304" pitchFamily="18" charset="0"/>
                          <a:cs typeface="Times New Roman" panose="02020603050405020304" pitchFamily="18" charset="0"/>
                        </a:rPr>
                        <a:t>                                                         Iš viso:</a:t>
                      </a:r>
                      <a:endParaRPr lang="lt-L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flip="none" rotWithShape="1">
                      <a:gsLst>
                        <a:gs pos="16760">
                          <a:srgbClr val="FEF7EF"/>
                        </a:gs>
                        <a:gs pos="14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450215">
                        <a:spcAft>
                          <a:spcPts val="0"/>
                        </a:spcAft>
                      </a:pPr>
                      <a:r>
                        <a:rPr lang="lt-LT" sz="1600" dirty="0">
                          <a:effectLst/>
                          <a:latin typeface="Times New Roman" panose="02020603050405020304" pitchFamily="18" charset="0"/>
                          <a:cs typeface="Times New Roman" panose="02020603050405020304" pitchFamily="18" charset="0"/>
                        </a:rPr>
                        <a:t>7,5</a:t>
                      </a:r>
                      <a:endParaRPr lang="lt-L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flip="none" rotWithShape="1">
                      <a:gsLst>
                        <a:gs pos="16760">
                          <a:srgbClr val="FEF7EF"/>
                        </a:gs>
                        <a:gs pos="14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extLst>
                  <a:ext uri="{0D108BD9-81ED-4DB2-BD59-A6C34878D82A}">
                    <a16:rowId xmlns:a16="http://schemas.microsoft.com/office/drawing/2014/main" val="2553551229"/>
                  </a:ext>
                </a:extLst>
              </a:tr>
            </a:tbl>
          </a:graphicData>
        </a:graphic>
      </p:graphicFrame>
    </p:spTree>
    <p:extLst>
      <p:ext uri="{BB962C8B-B14F-4D97-AF65-F5344CB8AC3E}">
        <p14:creationId xmlns:p14="http://schemas.microsoft.com/office/powerpoint/2010/main" val="11075457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FE3A083D-FE02-4AD5-85BC-2A4AD97B5A25}"/>
              </a:ext>
            </a:extLst>
          </p:cNvPr>
          <p:cNvSpPr>
            <a:spLocks noGrp="1"/>
          </p:cNvSpPr>
          <p:nvPr>
            <p:ph type="sldNum" sz="quarter" idx="12"/>
          </p:nvPr>
        </p:nvSpPr>
        <p:spPr/>
        <p:txBody>
          <a:bodyPr/>
          <a:lstStyle/>
          <a:p>
            <a:pPr>
              <a:defRPr/>
            </a:pPr>
            <a:fld id="{F88E548C-A2D1-401E-94D7-37CC61572DE4}" type="slidenum">
              <a:rPr lang="lt-LT" smtClean="0"/>
              <a:pPr>
                <a:defRPr/>
              </a:pPr>
              <a:t>30</a:t>
            </a:fld>
            <a:endParaRPr lang="lt-LT"/>
          </a:p>
        </p:txBody>
      </p:sp>
      <p:sp>
        <p:nvSpPr>
          <p:cNvPr id="4" name="Stačiakampis 3">
            <a:extLst>
              <a:ext uri="{FF2B5EF4-FFF2-40B4-BE49-F238E27FC236}">
                <a16:creationId xmlns:a16="http://schemas.microsoft.com/office/drawing/2014/main" id="{B96D01C3-A5F4-4C07-B388-BD4624601052}"/>
              </a:ext>
            </a:extLst>
          </p:cNvPr>
          <p:cNvSpPr/>
          <p:nvPr/>
        </p:nvSpPr>
        <p:spPr>
          <a:xfrm>
            <a:off x="683568" y="1268760"/>
            <a:ext cx="7949204" cy="3791456"/>
          </a:xfrm>
          <a:prstGeom prst="rect">
            <a:avLst/>
          </a:prstGeom>
        </p:spPr>
        <p:txBody>
          <a:bodyPr wrap="square">
            <a:spAutoFit/>
          </a:bodyPr>
          <a:lstStyle/>
          <a:p>
            <a:endParaRPr lang="lt-LT"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lt-LT" sz="2000" dirty="0">
                <a:latin typeface="Times New Roman" panose="02020603050405020304" pitchFamily="18" charset="0"/>
                <a:cs typeface="Times New Roman" panose="02020603050405020304" pitchFamily="18" charset="0"/>
              </a:rPr>
              <a:t>Siesikų, Tulpiakiemio, </a:t>
            </a:r>
            <a:r>
              <a:rPr lang="lt-LT" sz="2000" dirty="0" err="1">
                <a:latin typeface="Times New Roman" panose="02020603050405020304" pitchFamily="18" charset="0"/>
                <a:cs typeface="Times New Roman" panose="02020603050405020304" pitchFamily="18" charset="0"/>
              </a:rPr>
              <a:t>Monteikių</a:t>
            </a:r>
            <a:r>
              <a:rPr lang="lt-LT" sz="2000" dirty="0">
                <a:latin typeface="Times New Roman" panose="02020603050405020304" pitchFamily="18" charset="0"/>
                <a:cs typeface="Times New Roman" panose="02020603050405020304" pitchFamily="18" charset="0"/>
              </a:rPr>
              <a:t> (riboto laidojimo), Mikėnų (neveikiančiose) ir Šinkūnų (neveikiančiose) kapinių teritorijose buvo vykdomi teritorijų priežiūros darbai: </a:t>
            </a:r>
          </a:p>
          <a:p>
            <a:endParaRPr lang="lt-LT"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lt-LT" sz="2000" dirty="0">
                <a:latin typeface="Times New Roman" panose="02020603050405020304" pitchFamily="18" charset="0"/>
                <a:cs typeface="Times New Roman" panose="02020603050405020304" pitchFamily="18" charset="0"/>
              </a:rPr>
              <a:t>šienaujama žolė, šalinami avarinės būklės medžiai, genimos medžių nudžiūvusios šakos, iškirsti prie tvorų atžėlę krūmai, surenkamos ir išvežamos atliekos, tvarkomos neprižiūrimos kapavietės, pastatyti biotualetai. </a:t>
            </a:r>
          </a:p>
          <a:p>
            <a:pPr marL="285750" indent="-285750">
              <a:buFont typeface="Wingdings" panose="05000000000000000000" pitchFamily="2" charset="2"/>
              <a:buChar char="Ø"/>
            </a:pPr>
            <a:endParaRPr lang="lt-LT"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lt-LT" sz="2000" dirty="0">
                <a:latin typeface="Times New Roman" panose="02020603050405020304" pitchFamily="18" charset="0"/>
                <a:cs typeface="Times New Roman" panose="02020603050405020304" pitchFamily="18" charset="0"/>
              </a:rPr>
              <a:t>Į Tulpiakiemio kaimo kapines buvo atvežamas vanduo skirtas  laistymui.</a:t>
            </a:r>
          </a:p>
          <a:p>
            <a:endParaRPr lang="lt-LT"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92197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ACB3BB66-5258-4E26-88B4-888BF9383349}"/>
              </a:ext>
            </a:extLst>
          </p:cNvPr>
          <p:cNvSpPr>
            <a:spLocks noGrp="1"/>
          </p:cNvSpPr>
          <p:nvPr>
            <p:ph type="sldNum" sz="quarter" idx="12"/>
          </p:nvPr>
        </p:nvSpPr>
        <p:spPr/>
        <p:txBody>
          <a:bodyPr/>
          <a:lstStyle/>
          <a:p>
            <a:pPr>
              <a:defRPr/>
            </a:pPr>
            <a:fld id="{F88E548C-A2D1-401E-94D7-37CC61572DE4}" type="slidenum">
              <a:rPr lang="lt-LT" smtClean="0"/>
              <a:pPr>
                <a:defRPr/>
              </a:pPr>
              <a:t>31</a:t>
            </a:fld>
            <a:endParaRPr lang="lt-LT"/>
          </a:p>
        </p:txBody>
      </p:sp>
      <p:pic>
        <p:nvPicPr>
          <p:cNvPr id="4" name="Paveikslėlis 3">
            <a:extLst>
              <a:ext uri="{FF2B5EF4-FFF2-40B4-BE49-F238E27FC236}">
                <a16:creationId xmlns:a16="http://schemas.microsoft.com/office/drawing/2014/main" id="{DF89AA59-3F85-42ED-BFB9-CE78BA9F42BF}"/>
              </a:ext>
            </a:extLst>
          </p:cNvPr>
          <p:cNvPicPr>
            <a:picLocks noChangeAspect="1"/>
          </p:cNvPicPr>
          <p:nvPr/>
        </p:nvPicPr>
        <p:blipFill>
          <a:blip r:embed="rId2"/>
          <a:stretch>
            <a:fillRect/>
          </a:stretch>
        </p:blipFill>
        <p:spPr>
          <a:xfrm>
            <a:off x="115667" y="0"/>
            <a:ext cx="5464445" cy="4005064"/>
          </a:xfrm>
          <a:prstGeom prst="rect">
            <a:avLst/>
          </a:prstGeom>
        </p:spPr>
      </p:pic>
      <p:pic>
        <p:nvPicPr>
          <p:cNvPr id="5" name="Paveikslėlis 4">
            <a:extLst>
              <a:ext uri="{FF2B5EF4-FFF2-40B4-BE49-F238E27FC236}">
                <a16:creationId xmlns:a16="http://schemas.microsoft.com/office/drawing/2014/main" id="{2764C6D5-0993-40D3-A17B-125699B5C3D2}"/>
              </a:ext>
            </a:extLst>
          </p:cNvPr>
          <p:cNvPicPr>
            <a:picLocks noChangeAspect="1"/>
          </p:cNvPicPr>
          <p:nvPr/>
        </p:nvPicPr>
        <p:blipFill>
          <a:blip r:embed="rId3"/>
          <a:stretch>
            <a:fillRect/>
          </a:stretch>
        </p:blipFill>
        <p:spPr>
          <a:xfrm>
            <a:off x="3059832" y="2132856"/>
            <a:ext cx="6084168" cy="4725144"/>
          </a:xfrm>
          <a:prstGeom prst="rect">
            <a:avLst/>
          </a:prstGeom>
        </p:spPr>
      </p:pic>
    </p:spTree>
    <p:extLst>
      <p:ext uri="{BB962C8B-B14F-4D97-AF65-F5344CB8AC3E}">
        <p14:creationId xmlns:p14="http://schemas.microsoft.com/office/powerpoint/2010/main" val="1617640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90E708B5-F00C-429E-95E2-331195931ACE}"/>
              </a:ext>
            </a:extLst>
          </p:cNvPr>
          <p:cNvSpPr>
            <a:spLocks noGrp="1"/>
          </p:cNvSpPr>
          <p:nvPr>
            <p:ph type="sldNum" sz="quarter" idx="12"/>
          </p:nvPr>
        </p:nvSpPr>
        <p:spPr/>
        <p:txBody>
          <a:bodyPr/>
          <a:lstStyle/>
          <a:p>
            <a:pPr>
              <a:defRPr/>
            </a:pPr>
            <a:fld id="{F88E548C-A2D1-401E-94D7-37CC61572DE4}" type="slidenum">
              <a:rPr lang="lt-LT" smtClean="0"/>
              <a:pPr>
                <a:defRPr/>
              </a:pPr>
              <a:t>32</a:t>
            </a:fld>
            <a:endParaRPr lang="lt-LT"/>
          </a:p>
        </p:txBody>
      </p:sp>
      <p:sp>
        <p:nvSpPr>
          <p:cNvPr id="3" name="Stačiakampis 2">
            <a:extLst>
              <a:ext uri="{FF2B5EF4-FFF2-40B4-BE49-F238E27FC236}">
                <a16:creationId xmlns:a16="http://schemas.microsoft.com/office/drawing/2014/main" id="{9C4B991F-24CF-409D-B3FC-15C288901273}"/>
              </a:ext>
            </a:extLst>
          </p:cNvPr>
          <p:cNvSpPr/>
          <p:nvPr/>
        </p:nvSpPr>
        <p:spPr>
          <a:xfrm>
            <a:off x="1096206" y="260648"/>
            <a:ext cx="7724266" cy="1015663"/>
          </a:xfrm>
          <a:prstGeom prst="rect">
            <a:avLst/>
          </a:prstGeom>
        </p:spPr>
        <p:txBody>
          <a:bodyPr wrap="square">
            <a:spAutoFit/>
          </a:bodyPr>
          <a:lstStyle/>
          <a:p>
            <a:pPr marL="285750" indent="-285750">
              <a:buFont typeface="Wingdings" panose="05000000000000000000" pitchFamily="2" charset="2"/>
              <a:buChar char="Ø"/>
            </a:pPr>
            <a:r>
              <a:rPr lang="lt-LT" sz="2000" dirty="0">
                <a:latin typeface="Times New Roman" panose="02020603050405020304" pitchFamily="18" charset="0"/>
                <a:cs typeface="Times New Roman" panose="02020603050405020304" pitchFamily="18" charset="0"/>
              </a:rPr>
              <a:t>Siesikų kapinių teritorijoje, gyventojų ir lankytojų patogumui, įrengti 2 stendai su kapų priežiūrai skirtais darbo įrankiais (laistytuvais, grėbliais, šluotomis, kauptukais ir kt.).</a:t>
            </a:r>
          </a:p>
        </p:txBody>
      </p:sp>
      <p:pic>
        <p:nvPicPr>
          <p:cNvPr id="5" name="Paveikslėlis 4">
            <a:extLst>
              <a:ext uri="{FF2B5EF4-FFF2-40B4-BE49-F238E27FC236}">
                <a16:creationId xmlns:a16="http://schemas.microsoft.com/office/drawing/2014/main" id="{97C2C763-9E42-4E5D-B15A-4AD1D39F4794}"/>
              </a:ext>
            </a:extLst>
          </p:cNvPr>
          <p:cNvPicPr>
            <a:picLocks noChangeAspect="1"/>
          </p:cNvPicPr>
          <p:nvPr/>
        </p:nvPicPr>
        <p:blipFill>
          <a:blip r:embed="rId2"/>
          <a:stretch>
            <a:fillRect/>
          </a:stretch>
        </p:blipFill>
        <p:spPr>
          <a:xfrm>
            <a:off x="107504" y="1700808"/>
            <a:ext cx="4608512" cy="5157192"/>
          </a:xfrm>
          <a:prstGeom prst="rect">
            <a:avLst/>
          </a:prstGeom>
        </p:spPr>
      </p:pic>
      <p:pic>
        <p:nvPicPr>
          <p:cNvPr id="6" name="Paveikslėlis 5">
            <a:extLst>
              <a:ext uri="{FF2B5EF4-FFF2-40B4-BE49-F238E27FC236}">
                <a16:creationId xmlns:a16="http://schemas.microsoft.com/office/drawing/2014/main" id="{56F12524-065A-4017-BF23-CB050DF4DEF6}"/>
              </a:ext>
            </a:extLst>
          </p:cNvPr>
          <p:cNvPicPr>
            <a:picLocks noChangeAspect="1"/>
          </p:cNvPicPr>
          <p:nvPr/>
        </p:nvPicPr>
        <p:blipFill>
          <a:blip r:embed="rId3"/>
          <a:stretch>
            <a:fillRect/>
          </a:stretch>
        </p:blipFill>
        <p:spPr>
          <a:xfrm>
            <a:off x="4860032" y="1700808"/>
            <a:ext cx="4176464" cy="5157192"/>
          </a:xfrm>
          <a:prstGeom prst="rect">
            <a:avLst/>
          </a:prstGeom>
        </p:spPr>
      </p:pic>
    </p:spTree>
    <p:extLst>
      <p:ext uri="{BB962C8B-B14F-4D97-AF65-F5344CB8AC3E}">
        <p14:creationId xmlns:p14="http://schemas.microsoft.com/office/powerpoint/2010/main" val="21729577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2746C10-A7AA-4D6B-9784-29D3DF2522FC}"/>
              </a:ext>
            </a:extLst>
          </p:cNvPr>
          <p:cNvSpPr>
            <a:spLocks noGrp="1"/>
          </p:cNvSpPr>
          <p:nvPr>
            <p:ph type="title"/>
          </p:nvPr>
        </p:nvSpPr>
        <p:spPr>
          <a:xfrm>
            <a:off x="1096206" y="332656"/>
            <a:ext cx="7724266" cy="936104"/>
          </a:xfrm>
        </p:spPr>
        <p:txBody>
          <a:bodyPr>
            <a:noAutofit/>
          </a:bodyPr>
          <a:lstStyle/>
          <a:p>
            <a:pPr marL="285750" indent="-285750" algn="ctr">
              <a:lnSpc>
                <a:spcPct val="107000"/>
              </a:lnSpc>
              <a:spcAft>
                <a:spcPts val="600"/>
              </a:spcAft>
              <a:buFont typeface="Wingdings" panose="05000000000000000000" pitchFamily="2" charset="2"/>
              <a:buChar char="Ø"/>
            </a:pPr>
            <a:r>
              <a:rPr lang="lt-LT" sz="2000" dirty="0">
                <a:latin typeface="Times New Roman" panose="02020603050405020304" pitchFamily="18" charset="0"/>
                <a:cs typeface="Times New Roman" panose="02020603050405020304" pitchFamily="18" charset="0"/>
              </a:rPr>
              <a:t>Buvo tvarkomos ir prižiūrimos  komunalinių atliekų konteinerių aikštelės 11 vietų.</a:t>
            </a:r>
            <a:br>
              <a:rPr lang="lt-LT" sz="2000" dirty="0">
                <a:latin typeface="Times New Roman" panose="02020603050405020304" pitchFamily="18" charset="0"/>
                <a:cs typeface="Times New Roman" panose="02020603050405020304" pitchFamily="18" charset="0"/>
              </a:rPr>
            </a:br>
            <a:br>
              <a:rPr lang="lt-LT" sz="2000" dirty="0">
                <a:latin typeface="Times New Roman" panose="02020603050405020304" pitchFamily="18" charset="0"/>
                <a:cs typeface="Times New Roman" panose="02020603050405020304" pitchFamily="18" charset="0"/>
              </a:rPr>
            </a:br>
            <a:r>
              <a:rPr lang="lt-LT" sz="1800" dirty="0">
                <a:latin typeface="Times New Roman" panose="02020603050405020304" pitchFamily="18" charset="0"/>
                <a:cs typeface="Times New Roman" panose="02020603050405020304" pitchFamily="18" charset="0"/>
              </a:rPr>
              <a:t> </a:t>
            </a:r>
          </a:p>
        </p:txBody>
      </p:sp>
      <p:sp>
        <p:nvSpPr>
          <p:cNvPr id="3" name="Skaidrės numerio vietos rezervavimo ženklas 2">
            <a:extLst>
              <a:ext uri="{FF2B5EF4-FFF2-40B4-BE49-F238E27FC236}">
                <a16:creationId xmlns:a16="http://schemas.microsoft.com/office/drawing/2014/main" id="{8BCEED9B-BB1E-4348-9176-4C54F055E66E}"/>
              </a:ext>
            </a:extLst>
          </p:cNvPr>
          <p:cNvSpPr>
            <a:spLocks noGrp="1"/>
          </p:cNvSpPr>
          <p:nvPr>
            <p:ph type="sldNum" sz="quarter" idx="12"/>
          </p:nvPr>
        </p:nvSpPr>
        <p:spPr/>
        <p:txBody>
          <a:bodyPr/>
          <a:lstStyle/>
          <a:p>
            <a:pPr>
              <a:defRPr/>
            </a:pPr>
            <a:fld id="{F1FAAE05-4A6B-4E96-AE9D-CD668F91F060}" type="slidenum">
              <a:rPr lang="lt-LT" smtClean="0"/>
              <a:pPr>
                <a:defRPr/>
              </a:pPr>
              <a:t>33</a:t>
            </a:fld>
            <a:endParaRPr lang="lt-LT"/>
          </a:p>
        </p:txBody>
      </p:sp>
      <p:pic>
        <p:nvPicPr>
          <p:cNvPr id="6" name="Paveikslėlis 5">
            <a:extLst>
              <a:ext uri="{FF2B5EF4-FFF2-40B4-BE49-F238E27FC236}">
                <a16:creationId xmlns:a16="http://schemas.microsoft.com/office/drawing/2014/main" id="{A9C25E79-FD21-47D4-8FAE-AD3E61F74F7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821134" y="1412776"/>
            <a:ext cx="7560840" cy="5256584"/>
          </a:xfrm>
          <a:prstGeom prst="rect">
            <a:avLst/>
          </a:prstGeom>
          <a:noFill/>
          <a:ln>
            <a:noFill/>
          </a:ln>
        </p:spPr>
      </p:pic>
    </p:spTree>
    <p:extLst>
      <p:ext uri="{BB962C8B-B14F-4D97-AF65-F5344CB8AC3E}">
        <p14:creationId xmlns:p14="http://schemas.microsoft.com/office/powerpoint/2010/main" val="20580014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67C3A2D7-50D9-479A-9F3A-B3391E0670DE}"/>
              </a:ext>
            </a:extLst>
          </p:cNvPr>
          <p:cNvSpPr>
            <a:spLocks noGrp="1"/>
          </p:cNvSpPr>
          <p:nvPr>
            <p:ph type="sldNum" sz="quarter" idx="12"/>
          </p:nvPr>
        </p:nvSpPr>
        <p:spPr/>
        <p:txBody>
          <a:bodyPr/>
          <a:lstStyle/>
          <a:p>
            <a:pPr>
              <a:defRPr/>
            </a:pPr>
            <a:fld id="{F88E548C-A2D1-401E-94D7-37CC61572DE4}" type="slidenum">
              <a:rPr lang="lt-LT" smtClean="0"/>
              <a:pPr>
                <a:defRPr/>
              </a:pPr>
              <a:t>34</a:t>
            </a:fld>
            <a:endParaRPr lang="lt-LT"/>
          </a:p>
        </p:txBody>
      </p:sp>
      <p:pic>
        <p:nvPicPr>
          <p:cNvPr id="3" name="Paveikslėlis 2">
            <a:extLst>
              <a:ext uri="{FF2B5EF4-FFF2-40B4-BE49-F238E27FC236}">
                <a16:creationId xmlns:a16="http://schemas.microsoft.com/office/drawing/2014/main" id="{DE4F61C7-EF98-4B87-B9AD-4BBC4C286105}"/>
              </a:ext>
            </a:extLst>
          </p:cNvPr>
          <p:cNvPicPr>
            <a:picLocks noChangeAspect="1"/>
          </p:cNvPicPr>
          <p:nvPr/>
        </p:nvPicPr>
        <p:blipFill>
          <a:blip r:embed="rId2"/>
          <a:stretch>
            <a:fillRect/>
          </a:stretch>
        </p:blipFill>
        <p:spPr>
          <a:xfrm>
            <a:off x="107504" y="188641"/>
            <a:ext cx="4176464" cy="4248472"/>
          </a:xfrm>
          <a:prstGeom prst="rect">
            <a:avLst/>
          </a:prstGeom>
        </p:spPr>
      </p:pic>
      <p:pic>
        <p:nvPicPr>
          <p:cNvPr id="4" name="Paveikslėlis 3">
            <a:extLst>
              <a:ext uri="{FF2B5EF4-FFF2-40B4-BE49-F238E27FC236}">
                <a16:creationId xmlns:a16="http://schemas.microsoft.com/office/drawing/2014/main" id="{DA49798C-D200-409C-A964-D4B3B2B13620}"/>
              </a:ext>
            </a:extLst>
          </p:cNvPr>
          <p:cNvPicPr>
            <a:picLocks noChangeAspect="1"/>
          </p:cNvPicPr>
          <p:nvPr/>
        </p:nvPicPr>
        <p:blipFill>
          <a:blip r:embed="rId3"/>
          <a:stretch>
            <a:fillRect/>
          </a:stretch>
        </p:blipFill>
        <p:spPr>
          <a:xfrm>
            <a:off x="4427984" y="44625"/>
            <a:ext cx="4535784" cy="4392487"/>
          </a:xfrm>
          <a:prstGeom prst="rect">
            <a:avLst/>
          </a:prstGeom>
        </p:spPr>
      </p:pic>
      <p:pic>
        <p:nvPicPr>
          <p:cNvPr id="6" name="Paveikslėlis 5">
            <a:extLst>
              <a:ext uri="{FF2B5EF4-FFF2-40B4-BE49-F238E27FC236}">
                <a16:creationId xmlns:a16="http://schemas.microsoft.com/office/drawing/2014/main" id="{B9E42C0B-CA26-41CF-AC0C-5A1CC4C6E961}"/>
              </a:ext>
            </a:extLst>
          </p:cNvPr>
          <p:cNvPicPr>
            <a:picLocks noChangeAspect="1"/>
          </p:cNvPicPr>
          <p:nvPr/>
        </p:nvPicPr>
        <p:blipFill>
          <a:blip r:embed="rId4"/>
          <a:stretch>
            <a:fillRect/>
          </a:stretch>
        </p:blipFill>
        <p:spPr>
          <a:xfrm>
            <a:off x="2411760" y="3140968"/>
            <a:ext cx="4966140" cy="3672407"/>
          </a:xfrm>
          <a:prstGeom prst="rect">
            <a:avLst/>
          </a:prstGeom>
        </p:spPr>
      </p:pic>
    </p:spTree>
    <p:extLst>
      <p:ext uri="{BB962C8B-B14F-4D97-AF65-F5344CB8AC3E}">
        <p14:creationId xmlns:p14="http://schemas.microsoft.com/office/powerpoint/2010/main" val="39678756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EE62040F-D254-4151-AF77-31CDEEDF6C06}"/>
              </a:ext>
            </a:extLst>
          </p:cNvPr>
          <p:cNvSpPr>
            <a:spLocks noGrp="1"/>
          </p:cNvSpPr>
          <p:nvPr>
            <p:ph type="sldNum" sz="quarter" idx="12"/>
          </p:nvPr>
        </p:nvSpPr>
        <p:spPr/>
        <p:txBody>
          <a:bodyPr/>
          <a:lstStyle/>
          <a:p>
            <a:pPr>
              <a:defRPr/>
            </a:pPr>
            <a:fld id="{F88E548C-A2D1-401E-94D7-37CC61572DE4}" type="slidenum">
              <a:rPr lang="lt-LT" smtClean="0"/>
              <a:pPr>
                <a:defRPr/>
              </a:pPr>
              <a:t>35</a:t>
            </a:fld>
            <a:endParaRPr lang="lt-LT"/>
          </a:p>
        </p:txBody>
      </p:sp>
      <p:sp>
        <p:nvSpPr>
          <p:cNvPr id="3" name="Stačiakampis 2">
            <a:extLst>
              <a:ext uri="{FF2B5EF4-FFF2-40B4-BE49-F238E27FC236}">
                <a16:creationId xmlns:a16="http://schemas.microsoft.com/office/drawing/2014/main" id="{9A8E2B07-EBF9-4E51-9D08-5F666819708D}"/>
              </a:ext>
            </a:extLst>
          </p:cNvPr>
          <p:cNvSpPr/>
          <p:nvPr/>
        </p:nvSpPr>
        <p:spPr>
          <a:xfrm rot="10800000" flipV="1">
            <a:off x="1096206" y="321188"/>
            <a:ext cx="7652258" cy="1600438"/>
          </a:xfrm>
          <a:prstGeom prst="rect">
            <a:avLst/>
          </a:prstGeom>
        </p:spPr>
        <p:txBody>
          <a:bodyPr wrap="square">
            <a:spAutoFit/>
          </a:bodyPr>
          <a:lstStyle/>
          <a:p>
            <a:pPr algn="just"/>
            <a:endParaRPr lang="lt-LT" dirty="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lt-LT" dirty="0">
                <a:latin typeface="Times New Roman" panose="02020603050405020304" pitchFamily="18" charset="0"/>
                <a:ea typeface="Times New Roman" panose="02020603050405020304" pitchFamily="18" charset="0"/>
                <a:cs typeface="Times New Roman" panose="02020603050405020304" pitchFamily="18" charset="0"/>
              </a:rPr>
              <a:t>     </a:t>
            </a:r>
            <a:r>
              <a:rPr lang="lt-LT" sz="2000" dirty="0">
                <a:latin typeface="Times New Roman" panose="02020603050405020304" pitchFamily="18" charset="0"/>
                <a:ea typeface="Times New Roman" panose="02020603050405020304" pitchFamily="18" charset="0"/>
                <a:cs typeface="Times New Roman" panose="02020603050405020304" pitchFamily="18" charset="0"/>
              </a:rPr>
              <a:t>Vykdėme seniūnijos gyvenamųjų vietovių, viešųjų erdvių, parkų ir juose esančių želdinių priežiūrą: iškirtome krūmynus; pašalinome avarinės būklės, supuvusius ir nuvirtusius medžius; šienavome žolę; rinkome šiukšles; valėm šaligatvius ir kt.</a:t>
            </a:r>
            <a:endParaRPr lang="lt-LT" sz="2000" dirty="0"/>
          </a:p>
        </p:txBody>
      </p:sp>
      <p:pic>
        <p:nvPicPr>
          <p:cNvPr id="5" name="Paveikslėlis 4">
            <a:extLst>
              <a:ext uri="{FF2B5EF4-FFF2-40B4-BE49-F238E27FC236}">
                <a16:creationId xmlns:a16="http://schemas.microsoft.com/office/drawing/2014/main" id="{1162454E-10F5-486B-B47F-DD8FB0DE11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2060848"/>
            <a:ext cx="4032448" cy="4752528"/>
          </a:xfrm>
          <a:prstGeom prst="rect">
            <a:avLst/>
          </a:prstGeom>
        </p:spPr>
      </p:pic>
      <p:pic>
        <p:nvPicPr>
          <p:cNvPr id="4" name="Paveikslėlis 3">
            <a:extLst>
              <a:ext uri="{FF2B5EF4-FFF2-40B4-BE49-F238E27FC236}">
                <a16:creationId xmlns:a16="http://schemas.microsoft.com/office/drawing/2014/main" id="{E2F2E5D0-FFED-4CE4-81A6-41B81783857D}"/>
              </a:ext>
            </a:extLst>
          </p:cNvPr>
          <p:cNvPicPr>
            <a:picLocks noChangeAspect="1"/>
          </p:cNvPicPr>
          <p:nvPr/>
        </p:nvPicPr>
        <p:blipFill>
          <a:blip r:embed="rId3"/>
          <a:stretch>
            <a:fillRect/>
          </a:stretch>
        </p:blipFill>
        <p:spPr>
          <a:xfrm>
            <a:off x="4427984" y="2060848"/>
            <a:ext cx="4608513" cy="4752528"/>
          </a:xfrm>
          <a:prstGeom prst="rect">
            <a:avLst/>
          </a:prstGeom>
        </p:spPr>
      </p:pic>
    </p:spTree>
    <p:extLst>
      <p:ext uri="{BB962C8B-B14F-4D97-AF65-F5344CB8AC3E}">
        <p14:creationId xmlns:p14="http://schemas.microsoft.com/office/powerpoint/2010/main" val="22681150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F6DA4021-403E-416C-B30D-E34461AD991A}"/>
              </a:ext>
            </a:extLst>
          </p:cNvPr>
          <p:cNvSpPr>
            <a:spLocks noGrp="1"/>
          </p:cNvSpPr>
          <p:nvPr>
            <p:ph type="sldNum" sz="quarter" idx="12"/>
          </p:nvPr>
        </p:nvSpPr>
        <p:spPr/>
        <p:txBody>
          <a:bodyPr/>
          <a:lstStyle/>
          <a:p>
            <a:pPr>
              <a:defRPr/>
            </a:pPr>
            <a:fld id="{F88E548C-A2D1-401E-94D7-37CC61572DE4}" type="slidenum">
              <a:rPr lang="lt-LT" smtClean="0"/>
              <a:pPr>
                <a:defRPr/>
              </a:pPr>
              <a:t>36</a:t>
            </a:fld>
            <a:endParaRPr lang="lt-LT"/>
          </a:p>
        </p:txBody>
      </p:sp>
      <p:pic>
        <p:nvPicPr>
          <p:cNvPr id="3" name="Paveikslėlis 2">
            <a:extLst>
              <a:ext uri="{FF2B5EF4-FFF2-40B4-BE49-F238E27FC236}">
                <a16:creationId xmlns:a16="http://schemas.microsoft.com/office/drawing/2014/main" id="{2B28E160-B68D-4367-A764-0D09D358174B}"/>
              </a:ext>
            </a:extLst>
          </p:cNvPr>
          <p:cNvPicPr>
            <a:picLocks noChangeAspect="1"/>
          </p:cNvPicPr>
          <p:nvPr/>
        </p:nvPicPr>
        <p:blipFill>
          <a:blip r:embed="rId2"/>
          <a:stretch>
            <a:fillRect/>
          </a:stretch>
        </p:blipFill>
        <p:spPr>
          <a:xfrm>
            <a:off x="107504" y="1268760"/>
            <a:ext cx="4733118" cy="4986268"/>
          </a:xfrm>
          <a:prstGeom prst="rect">
            <a:avLst/>
          </a:prstGeom>
        </p:spPr>
      </p:pic>
      <p:pic>
        <p:nvPicPr>
          <p:cNvPr id="4" name="Paveikslėlis 3">
            <a:extLst>
              <a:ext uri="{FF2B5EF4-FFF2-40B4-BE49-F238E27FC236}">
                <a16:creationId xmlns:a16="http://schemas.microsoft.com/office/drawing/2014/main" id="{066F6F0F-97EA-4FF9-B993-7122C4633945}"/>
              </a:ext>
            </a:extLst>
          </p:cNvPr>
          <p:cNvPicPr>
            <a:picLocks noChangeAspect="1"/>
          </p:cNvPicPr>
          <p:nvPr/>
        </p:nvPicPr>
        <p:blipFill>
          <a:blip r:embed="rId3"/>
          <a:stretch>
            <a:fillRect/>
          </a:stretch>
        </p:blipFill>
        <p:spPr>
          <a:xfrm>
            <a:off x="4788024" y="3056436"/>
            <a:ext cx="4355976" cy="3801564"/>
          </a:xfrm>
          <a:prstGeom prst="rect">
            <a:avLst/>
          </a:prstGeom>
        </p:spPr>
      </p:pic>
      <p:sp>
        <p:nvSpPr>
          <p:cNvPr id="5" name="Stačiakampis 4">
            <a:extLst>
              <a:ext uri="{FF2B5EF4-FFF2-40B4-BE49-F238E27FC236}">
                <a16:creationId xmlns:a16="http://schemas.microsoft.com/office/drawing/2014/main" id="{FC4C7A71-6A6C-4F33-82B9-D197A3A2D715}"/>
              </a:ext>
            </a:extLst>
          </p:cNvPr>
          <p:cNvSpPr/>
          <p:nvPr/>
        </p:nvSpPr>
        <p:spPr>
          <a:xfrm>
            <a:off x="1331640" y="260648"/>
            <a:ext cx="7301132" cy="707886"/>
          </a:xfrm>
          <a:prstGeom prst="rect">
            <a:avLst/>
          </a:prstGeom>
        </p:spPr>
        <p:txBody>
          <a:bodyPr wrap="square">
            <a:spAutoFit/>
          </a:bodyPr>
          <a:lstStyle/>
          <a:p>
            <a:pPr marL="285750" indent="-285750">
              <a:buFont typeface="Wingdings" panose="05000000000000000000" pitchFamily="2" charset="2"/>
              <a:buChar char="Ø"/>
            </a:pPr>
            <a:r>
              <a:rPr lang="lt-LT" sz="2000" dirty="0">
                <a:latin typeface="Times New Roman" panose="02020603050405020304" pitchFamily="18" charset="0"/>
                <a:ea typeface="Times New Roman" panose="02020603050405020304" pitchFamily="18" charset="0"/>
              </a:rPr>
              <a:t>Naikinome </a:t>
            </a:r>
            <a:r>
              <a:rPr lang="lt-LT" sz="2000" dirty="0" err="1">
                <a:latin typeface="Times New Roman" panose="02020603050405020304" pitchFamily="18" charset="0"/>
                <a:ea typeface="Times New Roman" panose="02020603050405020304" pitchFamily="18" charset="0"/>
              </a:rPr>
              <a:t>sosnovskio</a:t>
            </a:r>
            <a:r>
              <a:rPr lang="lt-LT" sz="2000" dirty="0">
                <a:latin typeface="Times New Roman" panose="02020603050405020304" pitchFamily="18" charset="0"/>
                <a:ea typeface="Times New Roman" panose="02020603050405020304" pitchFamily="18" charset="0"/>
              </a:rPr>
              <a:t> barštį.  Iš aplinkos apsaugos programos lėšų buvo nupirkta paslauga.</a:t>
            </a:r>
          </a:p>
        </p:txBody>
      </p:sp>
    </p:spTree>
    <p:extLst>
      <p:ext uri="{BB962C8B-B14F-4D97-AF65-F5344CB8AC3E}">
        <p14:creationId xmlns:p14="http://schemas.microsoft.com/office/powerpoint/2010/main" val="12602523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BE7D9562-C566-45F1-AAB2-836CA817562A}"/>
              </a:ext>
            </a:extLst>
          </p:cNvPr>
          <p:cNvSpPr>
            <a:spLocks noGrp="1"/>
          </p:cNvSpPr>
          <p:nvPr>
            <p:ph type="sldNum" sz="quarter" idx="12"/>
          </p:nvPr>
        </p:nvSpPr>
        <p:spPr/>
        <p:txBody>
          <a:bodyPr/>
          <a:lstStyle/>
          <a:p>
            <a:pPr>
              <a:defRPr/>
            </a:pPr>
            <a:fld id="{F88E548C-A2D1-401E-94D7-37CC61572DE4}" type="slidenum">
              <a:rPr lang="lt-LT" smtClean="0"/>
              <a:pPr>
                <a:defRPr/>
              </a:pPr>
              <a:t>37</a:t>
            </a:fld>
            <a:endParaRPr lang="lt-LT"/>
          </a:p>
        </p:txBody>
      </p:sp>
      <p:pic>
        <p:nvPicPr>
          <p:cNvPr id="3" name="Paveikslėlis 2">
            <a:extLst>
              <a:ext uri="{FF2B5EF4-FFF2-40B4-BE49-F238E27FC236}">
                <a16:creationId xmlns:a16="http://schemas.microsoft.com/office/drawing/2014/main" id="{9D0FE561-AAA4-4E32-85D0-ACE24E390248}"/>
              </a:ext>
            </a:extLst>
          </p:cNvPr>
          <p:cNvPicPr>
            <a:picLocks noChangeAspect="1"/>
          </p:cNvPicPr>
          <p:nvPr/>
        </p:nvPicPr>
        <p:blipFill>
          <a:blip r:embed="rId3"/>
          <a:stretch>
            <a:fillRect/>
          </a:stretch>
        </p:blipFill>
        <p:spPr>
          <a:xfrm>
            <a:off x="251520" y="1988840"/>
            <a:ext cx="4176463" cy="4485261"/>
          </a:xfrm>
          <a:prstGeom prst="rect">
            <a:avLst/>
          </a:prstGeom>
        </p:spPr>
      </p:pic>
      <p:pic>
        <p:nvPicPr>
          <p:cNvPr id="4" name="Paveikslėlis 3">
            <a:extLst>
              <a:ext uri="{FF2B5EF4-FFF2-40B4-BE49-F238E27FC236}">
                <a16:creationId xmlns:a16="http://schemas.microsoft.com/office/drawing/2014/main" id="{3CFBD4DB-B556-4BF9-9EC6-7FF96E3FED73}"/>
              </a:ext>
            </a:extLst>
          </p:cNvPr>
          <p:cNvPicPr>
            <a:picLocks noChangeAspect="1"/>
          </p:cNvPicPr>
          <p:nvPr/>
        </p:nvPicPr>
        <p:blipFill>
          <a:blip r:embed="rId4"/>
          <a:stretch>
            <a:fillRect/>
          </a:stretch>
        </p:blipFill>
        <p:spPr>
          <a:xfrm>
            <a:off x="4572000" y="1988840"/>
            <a:ext cx="4572000" cy="4485261"/>
          </a:xfrm>
          <a:prstGeom prst="rect">
            <a:avLst/>
          </a:prstGeom>
        </p:spPr>
      </p:pic>
      <p:sp>
        <p:nvSpPr>
          <p:cNvPr id="5" name="Stačiakampis 4">
            <a:extLst>
              <a:ext uri="{FF2B5EF4-FFF2-40B4-BE49-F238E27FC236}">
                <a16:creationId xmlns:a16="http://schemas.microsoft.com/office/drawing/2014/main" id="{1A3125E3-F4CE-4972-A49D-59284AE75897}"/>
              </a:ext>
            </a:extLst>
          </p:cNvPr>
          <p:cNvSpPr/>
          <p:nvPr/>
        </p:nvSpPr>
        <p:spPr>
          <a:xfrm>
            <a:off x="1096206" y="116632"/>
            <a:ext cx="7868281" cy="1600438"/>
          </a:xfrm>
          <a:prstGeom prst="rect">
            <a:avLst/>
          </a:prstGeom>
        </p:spPr>
        <p:txBody>
          <a:bodyPr wrap="square">
            <a:spAutoFit/>
          </a:bodyPr>
          <a:lstStyle/>
          <a:p>
            <a:endParaRPr lang="lt-LT" dirty="0">
              <a:latin typeface="Times New Roman" panose="02020603050405020304" pitchFamily="18" charset="0"/>
              <a:ea typeface="Calibri" panose="020F0502020204030204" pitchFamily="34" charset="0"/>
              <a:cs typeface="Times New Roman" panose="02020603050405020304" pitchFamily="18" charset="0"/>
            </a:endParaRPr>
          </a:p>
          <a:p>
            <a:r>
              <a:rPr lang="lt-LT" sz="2000" dirty="0">
                <a:latin typeface="Times New Roman" panose="02020603050405020304" pitchFamily="18" charset="0"/>
                <a:ea typeface="Calibri" panose="020F0502020204030204" pitchFamily="34" charset="0"/>
                <a:cs typeface="Times New Roman" panose="02020603050405020304" pitchFamily="18" charset="0"/>
              </a:rPr>
              <a:t>Birželio mėn., kaip ir kiekvienais metais, pateikėme Ukmergės rajono savivaldybės administracijos Viešosios tvarkos ir aplinkosaugos skyriui  sąrašą apie apleistus, nenušienautus sklypus, kurių žmonės nesusitvarko po gautų įspėjimų.</a:t>
            </a:r>
            <a:endParaRPr lang="lt-LT"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12822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Antraštė 3"/>
          <p:cNvSpPr>
            <a:spLocks noGrp="1"/>
          </p:cNvSpPr>
          <p:nvPr>
            <p:ph type="title"/>
          </p:nvPr>
        </p:nvSpPr>
        <p:spPr>
          <a:xfrm>
            <a:off x="1403648" y="116632"/>
            <a:ext cx="6963112" cy="792088"/>
          </a:xfrm>
        </p:spPr>
        <p:txBody>
          <a:bodyPr>
            <a:noAutofit/>
          </a:bodyPr>
          <a:lstStyle/>
          <a:p>
            <a:pPr algn="just">
              <a:defRPr/>
            </a:pPr>
            <a:r>
              <a:rPr lang="lt-LT" sz="2000" dirty="0">
                <a:latin typeface="Times New Roman" panose="02020603050405020304" pitchFamily="18" charset="0"/>
                <a:cs typeface="Times New Roman" panose="02020603050405020304" pitchFamily="18" charset="0"/>
              </a:rPr>
              <a:t> </a:t>
            </a:r>
            <a:br>
              <a:rPr lang="lt-LT" sz="2000" dirty="0">
                <a:latin typeface="Times New Roman" panose="02020603050405020304" pitchFamily="18" charset="0"/>
                <a:cs typeface="Times New Roman" panose="02020603050405020304" pitchFamily="18" charset="0"/>
              </a:rPr>
            </a:br>
            <a:r>
              <a:rPr lang="lt-LT" sz="2000" dirty="0">
                <a:latin typeface="Times New Roman" panose="02020603050405020304" pitchFamily="18" charset="0"/>
                <a:cs typeface="Times New Roman" panose="02020603050405020304" pitchFamily="18" charset="0"/>
              </a:rPr>
              <a:t>VIEŠOSIOS INFRASTRUKTŪROS PLĖTROS PROGRAMA</a:t>
            </a:r>
            <a:br>
              <a:rPr lang="lt-LT" sz="2800" b="1" dirty="0">
                <a:latin typeface="Times New Roman" panose="02020603050405020304" pitchFamily="18" charset="0"/>
                <a:cs typeface="Times New Roman" panose="02020603050405020304" pitchFamily="18" charset="0"/>
              </a:rPr>
            </a:br>
            <a:br>
              <a:rPr lang="lt-LT" sz="2800" b="1" dirty="0">
                <a:latin typeface="Times New Roman" panose="02020603050405020304" pitchFamily="18" charset="0"/>
                <a:cs typeface="Times New Roman" panose="02020603050405020304" pitchFamily="18" charset="0"/>
              </a:rPr>
            </a:br>
            <a:endParaRPr lang="lt-LT" sz="2000" b="1" i="1" dirty="0">
              <a:solidFill>
                <a:schemeClr val="tx1"/>
              </a:solidFill>
              <a:latin typeface="Times New Roman" panose="02020603050405020304" pitchFamily="18" charset="0"/>
              <a:cs typeface="Times New Roman" panose="02020603050405020304" pitchFamily="18" charset="0"/>
            </a:endParaRPr>
          </a:p>
        </p:txBody>
      </p:sp>
      <p:sp>
        <p:nvSpPr>
          <p:cNvPr id="3" name="Skaidrės numerio vietos rezervavimo ženklas 2"/>
          <p:cNvSpPr>
            <a:spLocks noGrp="1"/>
          </p:cNvSpPr>
          <p:nvPr>
            <p:ph type="sldNum" sz="quarter" idx="12"/>
          </p:nvPr>
        </p:nvSpPr>
        <p:spPr/>
        <p:txBody>
          <a:bodyPr/>
          <a:lstStyle/>
          <a:p>
            <a:pPr>
              <a:defRPr/>
            </a:pPr>
            <a:fld id="{FC1250BD-0A4B-4AFD-BE9F-E7C5FDF898B2}" type="slidenum">
              <a:rPr lang="lt-LT"/>
              <a:pPr>
                <a:defRPr/>
              </a:pPr>
              <a:t>38</a:t>
            </a:fld>
            <a:endParaRPr lang="lt-LT" dirty="0"/>
          </a:p>
        </p:txBody>
      </p:sp>
      <p:sp>
        <p:nvSpPr>
          <p:cNvPr id="2" name="Turinio vietos rezervavimo ženklas 1"/>
          <p:cNvSpPr>
            <a:spLocks noGrp="1"/>
          </p:cNvSpPr>
          <p:nvPr>
            <p:ph idx="4294967295"/>
          </p:nvPr>
        </p:nvSpPr>
        <p:spPr>
          <a:xfrm>
            <a:off x="611560" y="1052736"/>
            <a:ext cx="8208912" cy="1944216"/>
          </a:xfrm>
        </p:spPr>
        <p:txBody>
          <a:bodyPr>
            <a:normAutofit lnSpcReduction="10000"/>
          </a:bodyPr>
          <a:lstStyle/>
          <a:p>
            <a:pPr algn="just">
              <a:buFont typeface="Wingdings" panose="05000000000000000000" pitchFamily="2" charset="2"/>
              <a:buChar char="Ø"/>
            </a:pPr>
            <a:r>
              <a:rPr lang="lt-LT" sz="2000" dirty="0">
                <a:latin typeface="Times New Roman" panose="02020603050405020304" pitchFamily="18" charset="0"/>
                <a:cs typeface="Times New Roman" panose="02020603050405020304" pitchFamily="18" charset="0"/>
              </a:rPr>
              <a:t>Seniūnija prižiūri 14 elektros pastočių. Rūpinasi gatvių apšvietimo tinklais. Esant gedimui - kviečiame rangovus, kurie atlieka priežiūros ir remonto darbus,  pagal sudarytas sutartis.</a:t>
            </a:r>
          </a:p>
          <a:p>
            <a:pPr algn="just">
              <a:buFont typeface="Wingdings" panose="05000000000000000000" pitchFamily="2" charset="2"/>
              <a:buChar char="Ø"/>
            </a:pPr>
            <a:r>
              <a:rPr lang="lt-LT" sz="2000" dirty="0">
                <a:latin typeface="Times New Roman" panose="02020603050405020304" pitchFamily="18" charset="0"/>
                <a:ea typeface="Times New Roman" panose="02020603050405020304" pitchFamily="18" charset="0"/>
                <a:cs typeface="Times New Roman" panose="02020603050405020304" pitchFamily="18" charset="0"/>
              </a:rPr>
              <a:t>2025 m. pakeistos perdegusios gatvių apšvietimo lempos: Siesikų miestelio Draugystės g.; Petronių k., Mokyklos g.; </a:t>
            </a:r>
            <a:r>
              <a:rPr lang="lt-LT" sz="2000" dirty="0" err="1">
                <a:latin typeface="Times New Roman" panose="02020603050405020304" pitchFamily="18" charset="0"/>
                <a:ea typeface="Times New Roman" panose="02020603050405020304" pitchFamily="18" charset="0"/>
                <a:cs typeface="Times New Roman" panose="02020603050405020304" pitchFamily="18" charset="0"/>
              </a:rPr>
              <a:t>Tulpiakiemio</a:t>
            </a:r>
            <a:r>
              <a:rPr lang="lt-LT" sz="2000" dirty="0">
                <a:latin typeface="Times New Roman" panose="02020603050405020304" pitchFamily="18" charset="0"/>
                <a:ea typeface="Times New Roman" panose="02020603050405020304" pitchFamily="18" charset="0"/>
                <a:cs typeface="Times New Roman" panose="02020603050405020304" pitchFamily="18" charset="0"/>
              </a:rPr>
              <a:t> k. Liepų g.; </a:t>
            </a:r>
            <a:r>
              <a:rPr lang="lt-LT" sz="2000" dirty="0" err="1">
                <a:latin typeface="Times New Roman" panose="02020603050405020304" pitchFamily="18" charset="0"/>
                <a:ea typeface="Times New Roman" panose="02020603050405020304" pitchFamily="18" charset="0"/>
                <a:cs typeface="Times New Roman" panose="02020603050405020304" pitchFamily="18" charset="0"/>
              </a:rPr>
              <a:t>Paobelio</a:t>
            </a:r>
            <a:r>
              <a:rPr lang="lt-LT" sz="2000" dirty="0">
                <a:latin typeface="Times New Roman" panose="02020603050405020304" pitchFamily="18" charset="0"/>
                <a:ea typeface="Times New Roman" panose="02020603050405020304" pitchFamily="18" charset="0"/>
                <a:cs typeface="Times New Roman" panose="02020603050405020304" pitchFamily="18" charset="0"/>
              </a:rPr>
              <a:t> k.; Mikėnų k. Sodų g.</a:t>
            </a:r>
            <a:endParaRPr lang="lt-LT" sz="20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endParaRPr lang="lt-LT" sz="1700" dirty="0">
              <a:latin typeface="Times New Roman" panose="02020603050405020304" pitchFamily="18" charset="0"/>
              <a:cs typeface="Times New Roman" panose="02020603050405020304" pitchFamily="18" charset="0"/>
            </a:endParaRPr>
          </a:p>
        </p:txBody>
      </p:sp>
      <p:sp>
        <p:nvSpPr>
          <p:cNvPr id="5" name="Stačiakampis 4">
            <a:extLst>
              <a:ext uri="{FF2B5EF4-FFF2-40B4-BE49-F238E27FC236}">
                <a16:creationId xmlns:a16="http://schemas.microsoft.com/office/drawing/2014/main" id="{6C6BA997-F901-40E0-9E35-C546ABC953B1}"/>
              </a:ext>
            </a:extLst>
          </p:cNvPr>
          <p:cNvSpPr/>
          <p:nvPr/>
        </p:nvSpPr>
        <p:spPr>
          <a:xfrm>
            <a:off x="819410" y="1203203"/>
            <a:ext cx="7653788" cy="1384995"/>
          </a:xfrm>
          <a:prstGeom prst="rect">
            <a:avLst/>
          </a:prstGeom>
        </p:spPr>
        <p:txBody>
          <a:bodyPr wrap="square">
            <a:spAutoFit/>
          </a:bodyPr>
          <a:lstStyle/>
          <a:p>
            <a:endParaRPr lang="lt-LT" sz="2000" dirty="0">
              <a:latin typeface="Times New Roman" panose="02020603050405020304" pitchFamily="18" charset="0"/>
              <a:cs typeface="Times New Roman" panose="02020603050405020304" pitchFamily="18" charset="0"/>
            </a:endParaRPr>
          </a:p>
          <a:p>
            <a:endParaRPr lang="lt-LT" sz="2000" b="1" dirty="0">
              <a:latin typeface="Times New Roman" panose="02020603050405020304" pitchFamily="18" charset="0"/>
              <a:cs typeface="Times New Roman" panose="02020603050405020304" pitchFamily="18" charset="0"/>
            </a:endParaRPr>
          </a:p>
          <a:p>
            <a:endParaRPr lang="lt-LT" sz="2000" b="1" dirty="0">
              <a:latin typeface="Times New Roman" panose="02020603050405020304" pitchFamily="18" charset="0"/>
              <a:cs typeface="Times New Roman" panose="02020603050405020304" pitchFamily="18" charset="0"/>
            </a:endParaRPr>
          </a:p>
          <a:p>
            <a:endParaRPr lang="lt-LT" sz="2400" dirty="0">
              <a:latin typeface="Times New Roman" panose="02020603050405020304" pitchFamily="18" charset="0"/>
              <a:cs typeface="Times New Roman" panose="02020603050405020304" pitchFamily="18" charset="0"/>
            </a:endParaRPr>
          </a:p>
        </p:txBody>
      </p:sp>
      <p:pic>
        <p:nvPicPr>
          <p:cNvPr id="6" name="Paveikslėlis 5">
            <a:extLst>
              <a:ext uri="{FF2B5EF4-FFF2-40B4-BE49-F238E27FC236}">
                <a16:creationId xmlns:a16="http://schemas.microsoft.com/office/drawing/2014/main" id="{F32229BF-D9F9-49B6-9798-32BB9F78576D}"/>
              </a:ext>
            </a:extLst>
          </p:cNvPr>
          <p:cNvPicPr>
            <a:picLocks noChangeAspect="1"/>
          </p:cNvPicPr>
          <p:nvPr/>
        </p:nvPicPr>
        <p:blipFill>
          <a:blip r:embed="rId3"/>
          <a:stretch>
            <a:fillRect/>
          </a:stretch>
        </p:blipFill>
        <p:spPr>
          <a:xfrm>
            <a:off x="755576" y="3068960"/>
            <a:ext cx="4524403" cy="3789040"/>
          </a:xfrm>
          <a:prstGeom prst="rect">
            <a:avLst/>
          </a:prstGeom>
        </p:spPr>
      </p:pic>
      <p:pic>
        <p:nvPicPr>
          <p:cNvPr id="7" name="Paveikslėlis 6">
            <a:extLst>
              <a:ext uri="{FF2B5EF4-FFF2-40B4-BE49-F238E27FC236}">
                <a16:creationId xmlns:a16="http://schemas.microsoft.com/office/drawing/2014/main" id="{9BEEA0D5-BAB9-447F-984E-E525B25F70B5}"/>
              </a:ext>
            </a:extLst>
          </p:cNvPr>
          <p:cNvPicPr>
            <a:picLocks noChangeAspect="1"/>
          </p:cNvPicPr>
          <p:nvPr/>
        </p:nvPicPr>
        <p:blipFill>
          <a:blip r:embed="rId4"/>
          <a:stretch>
            <a:fillRect/>
          </a:stretch>
        </p:blipFill>
        <p:spPr>
          <a:xfrm>
            <a:off x="5388468" y="2924944"/>
            <a:ext cx="3720035" cy="3952326"/>
          </a:xfrm>
          <a:prstGeom prst="rect">
            <a:avLst/>
          </a:prstGeom>
        </p:spPr>
      </p:pic>
    </p:spTree>
    <p:extLst>
      <p:ext uri="{BB962C8B-B14F-4D97-AF65-F5344CB8AC3E}">
        <p14:creationId xmlns:p14="http://schemas.microsoft.com/office/powerpoint/2010/main" val="9289914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EA62C0D-69ED-44F2-92F6-13777A304626}"/>
              </a:ext>
            </a:extLst>
          </p:cNvPr>
          <p:cNvSpPr>
            <a:spLocks noGrp="1"/>
          </p:cNvSpPr>
          <p:nvPr>
            <p:ph type="title"/>
          </p:nvPr>
        </p:nvSpPr>
        <p:spPr>
          <a:xfrm>
            <a:off x="683568" y="260648"/>
            <a:ext cx="8136904" cy="2448272"/>
          </a:xfrm>
        </p:spPr>
        <p:txBody>
          <a:bodyPr>
            <a:noAutofit/>
          </a:bodyPr>
          <a:lstStyle/>
          <a:p>
            <a:pPr marL="285750" indent="-285750" algn="just">
              <a:buFont typeface="Wingdings" panose="05000000000000000000" pitchFamily="2" charset="2"/>
              <a:buChar char="Ø"/>
            </a:pPr>
            <a:r>
              <a:rPr lang="lt-LT" sz="1800" dirty="0">
                <a:latin typeface="Times New Roman" panose="02020603050405020304" pitchFamily="18" charset="0"/>
                <a:cs typeface="Times New Roman" panose="02020603050405020304" pitchFamily="18" charset="0"/>
              </a:rPr>
              <a:t> </a:t>
            </a:r>
            <a:r>
              <a:rPr lang="lt-LT" sz="2000" dirty="0">
                <a:latin typeface="Times New Roman" panose="02020603050405020304" pitchFamily="18" charset="0"/>
                <a:cs typeface="Times New Roman" panose="02020603050405020304" pitchFamily="18" charset="0"/>
              </a:rPr>
              <a:t>Petronių k., Mokyklos g. dėl gyventojų, vaikų saugumo,  įrengta </a:t>
            </a:r>
            <a:r>
              <a:rPr lang="lt-LT" sz="2000"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i</a:t>
            </a:r>
            <a:r>
              <a:rPr lang="lt-LT" sz="2000" dirty="0">
                <a:solidFill>
                  <a:srgbClr val="212529"/>
                </a:solidFill>
                <a:latin typeface="Times New Roman" panose="02020603050405020304" pitchFamily="18" charset="0"/>
                <a:ea typeface="Calibri" panose="020F0502020204030204" pitchFamily="34" charset="0"/>
              </a:rPr>
              <a:t>škili inžinerinė priemonė, skirta transporto priemonių greičiui sumažinti arba saugiam greičiui palaikyti kelio (gatvės) ruože. Iškili greičio mažinimo priemonė, visuomenėje neretai pavadinama „gulinčiais policininkais“, vieniems kelia pasipiktinimą, o kitiems yra išsigelbėjimas nuo pernelyg akceleratorių spausti pamėgusių vairuotojų.</a:t>
            </a:r>
            <a:r>
              <a:rPr lang="lt-LT" sz="2000" dirty="0">
                <a:latin typeface="Times New Roman" panose="02020603050405020304" pitchFamily="18" charset="0"/>
                <a:cs typeface="Times New Roman" panose="02020603050405020304" pitchFamily="18" charset="0"/>
              </a:rPr>
              <a:t> </a:t>
            </a:r>
            <a:br>
              <a:rPr lang="lt-LT" sz="2000" dirty="0">
                <a:latin typeface="Times New Roman" panose="02020603050405020304" pitchFamily="18" charset="0"/>
                <a:cs typeface="Times New Roman" panose="02020603050405020304" pitchFamily="18" charset="0"/>
              </a:rPr>
            </a:br>
            <a:r>
              <a:rPr lang="lt-LT" sz="2000" dirty="0">
                <a:latin typeface="Times New Roman" panose="02020603050405020304" pitchFamily="18" charset="0"/>
                <a:cs typeface="Times New Roman" panose="02020603050405020304" pitchFamily="18" charset="0"/>
              </a:rPr>
              <a:t>Iš viso seniūnijos teritorijoje  per 2025 m. naujai įrengti 8 kelio ženklai. Pastatyti Petronių ir Mikėnų  kaimų ribas  žymintys ženklai.</a:t>
            </a:r>
          </a:p>
        </p:txBody>
      </p:sp>
      <p:sp>
        <p:nvSpPr>
          <p:cNvPr id="3" name="Skaidrės numerio vietos rezervavimo ženklas 2">
            <a:extLst>
              <a:ext uri="{FF2B5EF4-FFF2-40B4-BE49-F238E27FC236}">
                <a16:creationId xmlns:a16="http://schemas.microsoft.com/office/drawing/2014/main" id="{2D2BDF2B-C501-4A3E-A002-FB281777EFE4}"/>
              </a:ext>
            </a:extLst>
          </p:cNvPr>
          <p:cNvSpPr>
            <a:spLocks noGrp="1"/>
          </p:cNvSpPr>
          <p:nvPr>
            <p:ph type="sldNum" sz="quarter" idx="12"/>
          </p:nvPr>
        </p:nvSpPr>
        <p:spPr/>
        <p:txBody>
          <a:bodyPr/>
          <a:lstStyle/>
          <a:p>
            <a:pPr>
              <a:defRPr/>
            </a:pPr>
            <a:fld id="{F1FAAE05-4A6B-4E96-AE9D-CD668F91F060}" type="slidenum">
              <a:rPr lang="lt-LT" smtClean="0"/>
              <a:pPr>
                <a:defRPr/>
              </a:pPr>
              <a:t>39</a:t>
            </a:fld>
            <a:endParaRPr lang="lt-LT"/>
          </a:p>
        </p:txBody>
      </p:sp>
      <p:pic>
        <p:nvPicPr>
          <p:cNvPr id="1026" name="Picture 2" descr="Greičio mažinimo kalneliai Vilniuje, Šiauliuose - Eismo Kryptis">
            <a:extLst>
              <a:ext uri="{FF2B5EF4-FFF2-40B4-BE49-F238E27FC236}">
                <a16:creationId xmlns:a16="http://schemas.microsoft.com/office/drawing/2014/main" id="{CA29FB31-1819-42CB-BFA3-3B7C722B2B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780928"/>
            <a:ext cx="8568952" cy="4077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376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9BCFEB04-DCD6-4AF3-A7FB-2178828CBF14}"/>
              </a:ext>
            </a:extLst>
          </p:cNvPr>
          <p:cNvSpPr>
            <a:spLocks noGrp="1"/>
          </p:cNvSpPr>
          <p:nvPr>
            <p:ph type="sldNum" sz="quarter" idx="12"/>
          </p:nvPr>
        </p:nvSpPr>
        <p:spPr/>
        <p:txBody>
          <a:bodyPr/>
          <a:lstStyle/>
          <a:p>
            <a:pPr>
              <a:defRPr/>
            </a:pPr>
            <a:fld id="{F88E548C-A2D1-401E-94D7-37CC61572DE4}" type="slidenum">
              <a:rPr lang="lt-LT" smtClean="0"/>
              <a:pPr>
                <a:defRPr/>
              </a:pPr>
              <a:t>4</a:t>
            </a:fld>
            <a:endParaRPr lang="lt-LT"/>
          </a:p>
        </p:txBody>
      </p:sp>
      <p:sp>
        <p:nvSpPr>
          <p:cNvPr id="3" name="Stačiakampis 2">
            <a:extLst>
              <a:ext uri="{FF2B5EF4-FFF2-40B4-BE49-F238E27FC236}">
                <a16:creationId xmlns:a16="http://schemas.microsoft.com/office/drawing/2014/main" id="{E946C1C4-3839-4C07-8FE0-0BB64C41A300}"/>
              </a:ext>
            </a:extLst>
          </p:cNvPr>
          <p:cNvSpPr/>
          <p:nvPr/>
        </p:nvSpPr>
        <p:spPr>
          <a:xfrm>
            <a:off x="683568" y="332656"/>
            <a:ext cx="8136904" cy="5878532"/>
          </a:xfrm>
          <a:prstGeom prst="rect">
            <a:avLst/>
          </a:prstGeom>
        </p:spPr>
        <p:txBody>
          <a:bodyPr wrap="square">
            <a:spAutoFit/>
          </a:bodyPr>
          <a:lstStyle/>
          <a:p>
            <a:endParaRPr lang="lt-LT" dirty="0">
              <a:latin typeface="Times New Roman" panose="02020603050405020304" pitchFamily="18" charset="0"/>
              <a:cs typeface="Times New Roman" panose="02020603050405020304" pitchFamily="18" charset="0"/>
            </a:endParaRPr>
          </a:p>
          <a:p>
            <a:r>
              <a:rPr lang="lt-LT" sz="2000" dirty="0">
                <a:latin typeface="Times New Roman" panose="02020603050405020304" pitchFamily="18" charset="0"/>
                <a:cs typeface="Times New Roman" panose="02020603050405020304" pitchFamily="18" charset="0"/>
              </a:rPr>
              <a:t>           Vykdant administravimo funkcijas:</a:t>
            </a:r>
          </a:p>
          <a:p>
            <a:endParaRPr lang="lt-LT"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lt-LT" dirty="0">
                <a:latin typeface="Times New Roman" panose="02020603050405020304" pitchFamily="18" charset="0"/>
                <a:cs typeface="Times New Roman" panose="02020603050405020304" pitchFamily="18" charset="0"/>
              </a:rPr>
              <a:t> </a:t>
            </a:r>
            <a:r>
              <a:rPr lang="lt-LT" sz="2000" dirty="0">
                <a:latin typeface="Times New Roman" panose="02020603050405020304" pitchFamily="18" charset="0"/>
                <a:cs typeface="Times New Roman" panose="02020603050405020304" pitchFamily="18" charset="0"/>
              </a:rPr>
              <a:t>gauti ir užregistruoti bei apdoroti dokumentai – 258 (seniūnijos kontoroje);</a:t>
            </a:r>
          </a:p>
          <a:p>
            <a:pPr marL="285750" indent="-285750">
              <a:buFont typeface="Wingdings" panose="05000000000000000000" pitchFamily="2" charset="2"/>
              <a:buChar char="Ø"/>
            </a:pPr>
            <a:r>
              <a:rPr lang="lt-LT" sz="2000" dirty="0">
                <a:latin typeface="Times New Roman" panose="02020603050405020304" pitchFamily="18" charset="0"/>
                <a:cs typeface="Times New Roman" panose="02020603050405020304" pitchFamily="18" charset="0"/>
              </a:rPr>
              <a:t> paruošti, užregistruoti ir pateikti informaciniai siunčiamieji dokumentai, pažymos – 49;</a:t>
            </a:r>
          </a:p>
          <a:p>
            <a:pPr marL="285750" indent="-285750">
              <a:buFont typeface="Wingdings" panose="05000000000000000000" pitchFamily="2" charset="2"/>
              <a:buChar char="Ø"/>
            </a:pPr>
            <a:r>
              <a:rPr lang="lt-LT" sz="2000" dirty="0">
                <a:latin typeface="Times New Roman" panose="02020603050405020304" pitchFamily="18" charset="0"/>
                <a:cs typeface="Times New Roman" panose="02020603050405020304" pitchFamily="18" charset="0"/>
              </a:rPr>
              <a:t> paruoštas neurbanizuotoje teritorijoje gyvenančių gyventojų sąrašas, pateiktas administracijos direktoriui tvirtinimui;</a:t>
            </a:r>
          </a:p>
          <a:p>
            <a:pPr marL="285750" indent="-285750">
              <a:buFont typeface="Wingdings" panose="05000000000000000000" pitchFamily="2" charset="2"/>
              <a:buChar char="Ø"/>
            </a:pPr>
            <a:r>
              <a:rPr lang="lt-LT" sz="2000" dirty="0">
                <a:latin typeface="Times New Roman" panose="02020603050405020304" pitchFamily="18" charset="0"/>
                <a:cs typeface="Times New Roman" panose="02020603050405020304" pitchFamily="18" charset="0"/>
              </a:rPr>
              <a:t> išduoti leidimai laidoti - 25;</a:t>
            </a:r>
          </a:p>
          <a:p>
            <a:pPr marL="285750" indent="-285750">
              <a:buFont typeface="Wingdings" panose="05000000000000000000" pitchFamily="2" charset="2"/>
              <a:buChar char="Ø"/>
            </a:pPr>
            <a:r>
              <a:rPr lang="lt-LT" sz="2000" dirty="0">
                <a:latin typeface="Times New Roman" panose="02020603050405020304" pitchFamily="18" charset="0"/>
                <a:cs typeface="Times New Roman" panose="02020603050405020304" pitchFamily="18" charset="0"/>
              </a:rPr>
              <a:t> atlikti notariniai veiksmai -12;</a:t>
            </a:r>
          </a:p>
          <a:p>
            <a:pPr marL="285750" indent="-285750">
              <a:buFont typeface="Wingdings" panose="05000000000000000000" pitchFamily="2" charset="2"/>
              <a:buChar char="Ø"/>
            </a:pPr>
            <a:r>
              <a:rPr lang="lt-LT" sz="2000" dirty="0">
                <a:latin typeface="Times New Roman" panose="02020603050405020304" pitchFamily="18" charset="0"/>
                <a:cs typeface="Times New Roman" panose="02020603050405020304" pitchFamily="18" charset="0"/>
              </a:rPr>
              <a:t> išduota leidimų prekiauti viešose vietose – 10;</a:t>
            </a:r>
          </a:p>
          <a:p>
            <a:pPr marL="285750" indent="-285750">
              <a:buFont typeface="Wingdings" panose="05000000000000000000" pitchFamily="2" charset="2"/>
              <a:buChar char="Ø"/>
            </a:pPr>
            <a:r>
              <a:rPr lang="lt-LT" sz="2000" dirty="0">
                <a:latin typeface="Times New Roman" panose="02020603050405020304" pitchFamily="18" charset="0"/>
                <a:cs typeface="Times New Roman" panose="02020603050405020304" pitchFamily="18" charset="0"/>
              </a:rPr>
              <a:t> gyventojai, kurie kreipėsi žodžiu, buvo suteikta reikiama  informacija, susisiekta su įstaigomis ir organizacijomis, dėl papildomos informacijos,</a:t>
            </a:r>
          </a:p>
          <a:p>
            <a:pPr marL="285750" indent="-285750">
              <a:buFont typeface="Wingdings" panose="05000000000000000000" pitchFamily="2" charset="2"/>
              <a:buChar char="Ø"/>
            </a:pPr>
            <a:r>
              <a:rPr lang="lt-LT" sz="2000" dirty="0">
                <a:latin typeface="Times New Roman" panose="02020603050405020304" pitchFamily="18" charset="0"/>
                <a:cs typeface="Times New Roman" panose="02020603050405020304" pitchFamily="18" charset="0"/>
              </a:rPr>
              <a:t> tarpininkavome ir teikėme gyventojams informaciją komunalinių atliekų tvarkymo, rūšiavimo  ir surinkimo klausimais,</a:t>
            </a:r>
          </a:p>
          <a:p>
            <a:pPr marL="285750" indent="-285750">
              <a:buFont typeface="Wingdings" panose="05000000000000000000" pitchFamily="2" charset="2"/>
              <a:buChar char="Ø"/>
            </a:pPr>
            <a:r>
              <a:rPr lang="lt-LT" sz="2000" dirty="0">
                <a:latin typeface="Times New Roman" panose="02020603050405020304" pitchFamily="18" charset="0"/>
                <a:cs typeface="Times New Roman" panose="02020603050405020304" pitchFamily="18" charset="0"/>
              </a:rPr>
              <a:t> Administruota Siesikų seniūnijos paskyra socialiniame tinkle „Facebook“, kurioje dalytasi aktualia socialine, kultūrine, planuojamų darbų ir veiklų informacija. Taip pat viešinti gyventojams svarbūs skelbimai ir kvietimai. </a:t>
            </a:r>
          </a:p>
          <a:p>
            <a:pPr marL="285750" indent="-285750" algn="just">
              <a:buFont typeface="Wingdings" panose="05000000000000000000" pitchFamily="2" charset="2"/>
              <a:buChar char="Ø"/>
            </a:pPr>
            <a:endParaRPr lang="lt-LT"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42958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17F5FCAC-86A8-49C2-8EA7-996D066D8FBC}"/>
              </a:ext>
            </a:extLst>
          </p:cNvPr>
          <p:cNvSpPr>
            <a:spLocks noGrp="1"/>
          </p:cNvSpPr>
          <p:nvPr>
            <p:ph type="title"/>
          </p:nvPr>
        </p:nvSpPr>
        <p:spPr>
          <a:xfrm>
            <a:off x="755576" y="260649"/>
            <a:ext cx="8136904" cy="1644352"/>
          </a:xfrm>
        </p:spPr>
        <p:txBody>
          <a:bodyPr>
            <a:normAutofit fontScale="90000"/>
          </a:bodyPr>
          <a:lstStyle/>
          <a:p>
            <a:pPr marL="342900" indent="-342900" algn="just">
              <a:buFont typeface="Wingdings" panose="05000000000000000000" pitchFamily="2" charset="2"/>
              <a:buChar char="Ø"/>
            </a:pPr>
            <a:r>
              <a:rPr lang="lt-LT" sz="2000" dirty="0">
                <a:latin typeface="Times New Roman" panose="02020603050405020304" pitchFamily="18" charset="0"/>
                <a:cs typeface="Times New Roman" panose="02020603050405020304" pitchFamily="18" charset="0"/>
              </a:rPr>
              <a:t> </a:t>
            </a:r>
            <a:r>
              <a:rPr lang="lt-LT" sz="2200" dirty="0">
                <a:latin typeface="Times New Roman" panose="02020603050405020304" pitchFamily="18" charset="0"/>
                <a:cs typeface="Times New Roman" panose="02020603050405020304" pitchFamily="18" charset="0"/>
              </a:rPr>
              <a:t>	</a:t>
            </a:r>
            <a:r>
              <a:rPr lang="lt-LT" sz="2200" dirty="0" err="1">
                <a:latin typeface="Times New Roman" panose="02020603050405020304" pitchFamily="18" charset="0"/>
                <a:cs typeface="Times New Roman" panose="02020603050405020304" pitchFamily="18" charset="0"/>
              </a:rPr>
              <a:t>Tulpiakiemio</a:t>
            </a:r>
            <a:r>
              <a:rPr lang="lt-LT" sz="2200" dirty="0">
                <a:latin typeface="Times New Roman" panose="02020603050405020304" pitchFamily="18" charset="0"/>
                <a:cs typeface="Times New Roman" panose="02020603050405020304" pitchFamily="18" charset="0"/>
              </a:rPr>
              <a:t> kaime, adresu Kaštonų g. 1, prie </a:t>
            </a:r>
            <a:r>
              <a:rPr lang="lt-LT" sz="2200" dirty="0" err="1">
                <a:latin typeface="Times New Roman" panose="02020603050405020304" pitchFamily="18" charset="0"/>
                <a:cs typeface="Times New Roman" panose="02020603050405020304" pitchFamily="18" charset="0"/>
              </a:rPr>
              <a:t>Tulpiakiemio</a:t>
            </a:r>
            <a:r>
              <a:rPr lang="lt-LT" sz="2200" dirty="0">
                <a:latin typeface="Times New Roman" panose="02020603050405020304" pitchFamily="18" charset="0"/>
                <a:cs typeface="Times New Roman" panose="02020603050405020304" pitchFamily="18" charset="0"/>
              </a:rPr>
              <a:t> kaimo bendruomenės vaikų dienos centro (pastatas mokykla), sutvarkyta aplinka: išrauti kelmai, atvežtas juodžemis paskleistas ir išlygintas, teritorijoje pasėta žolė. Prie tako pasodintos hortenzijos. Po ąžuolu pastatyti </a:t>
            </a:r>
            <a:br>
              <a:rPr lang="lt-LT" sz="2200" dirty="0">
                <a:latin typeface="Times New Roman" panose="02020603050405020304" pitchFamily="18" charset="0"/>
                <a:cs typeface="Times New Roman" panose="02020603050405020304" pitchFamily="18" charset="0"/>
              </a:rPr>
            </a:br>
            <a:r>
              <a:rPr lang="lt-LT" sz="2200" dirty="0">
                <a:latin typeface="Times New Roman" panose="02020603050405020304" pitchFamily="18" charset="0"/>
                <a:cs typeface="Times New Roman" panose="02020603050405020304" pitchFamily="18" charset="0"/>
              </a:rPr>
              <a:t>2 suoliukai.</a:t>
            </a:r>
            <a:endParaRPr lang="lt-LT" sz="2200" b="1" dirty="0"/>
          </a:p>
        </p:txBody>
      </p:sp>
      <p:sp>
        <p:nvSpPr>
          <p:cNvPr id="3" name="Skaidrės numerio vietos rezervavimo ženklas 2">
            <a:extLst>
              <a:ext uri="{FF2B5EF4-FFF2-40B4-BE49-F238E27FC236}">
                <a16:creationId xmlns:a16="http://schemas.microsoft.com/office/drawing/2014/main" id="{ADF49F87-C4B9-4CF2-91B0-5DDF5EDD1F09}"/>
              </a:ext>
            </a:extLst>
          </p:cNvPr>
          <p:cNvSpPr>
            <a:spLocks noGrp="1"/>
          </p:cNvSpPr>
          <p:nvPr>
            <p:ph type="sldNum" sz="quarter" idx="12"/>
          </p:nvPr>
        </p:nvSpPr>
        <p:spPr/>
        <p:txBody>
          <a:bodyPr/>
          <a:lstStyle/>
          <a:p>
            <a:pPr>
              <a:defRPr/>
            </a:pPr>
            <a:fld id="{F1FAAE05-4A6B-4E96-AE9D-CD668F91F060}" type="slidenum">
              <a:rPr lang="lt-LT" smtClean="0"/>
              <a:pPr>
                <a:defRPr/>
              </a:pPr>
              <a:t>40</a:t>
            </a:fld>
            <a:endParaRPr lang="lt-LT"/>
          </a:p>
        </p:txBody>
      </p:sp>
      <p:pic>
        <p:nvPicPr>
          <p:cNvPr id="4" name="Paveikslėlis 3">
            <a:extLst>
              <a:ext uri="{FF2B5EF4-FFF2-40B4-BE49-F238E27FC236}">
                <a16:creationId xmlns:a16="http://schemas.microsoft.com/office/drawing/2014/main" id="{59E2E5EB-EAB5-4B74-90B3-4B3D2CC9911B}"/>
              </a:ext>
            </a:extLst>
          </p:cNvPr>
          <p:cNvPicPr>
            <a:picLocks noChangeAspect="1"/>
          </p:cNvPicPr>
          <p:nvPr/>
        </p:nvPicPr>
        <p:blipFill>
          <a:blip r:embed="rId3"/>
          <a:stretch>
            <a:fillRect/>
          </a:stretch>
        </p:blipFill>
        <p:spPr>
          <a:xfrm>
            <a:off x="251520" y="1967422"/>
            <a:ext cx="4464496" cy="4890578"/>
          </a:xfrm>
          <a:prstGeom prst="rect">
            <a:avLst/>
          </a:prstGeom>
        </p:spPr>
      </p:pic>
      <p:pic>
        <p:nvPicPr>
          <p:cNvPr id="6" name="Paveikslėlis 5">
            <a:extLst>
              <a:ext uri="{FF2B5EF4-FFF2-40B4-BE49-F238E27FC236}">
                <a16:creationId xmlns:a16="http://schemas.microsoft.com/office/drawing/2014/main" id="{28A8D895-CAF8-4B02-861D-9CE0F7A16D38}"/>
              </a:ext>
            </a:extLst>
          </p:cNvPr>
          <p:cNvPicPr>
            <a:picLocks noChangeAspect="1"/>
          </p:cNvPicPr>
          <p:nvPr/>
        </p:nvPicPr>
        <p:blipFill>
          <a:blip r:embed="rId4"/>
          <a:stretch>
            <a:fillRect/>
          </a:stretch>
        </p:blipFill>
        <p:spPr>
          <a:xfrm>
            <a:off x="4870958" y="1967422"/>
            <a:ext cx="4237546" cy="4890578"/>
          </a:xfrm>
          <a:prstGeom prst="rect">
            <a:avLst/>
          </a:prstGeom>
        </p:spPr>
      </p:pic>
    </p:spTree>
    <p:extLst>
      <p:ext uri="{BB962C8B-B14F-4D97-AF65-F5344CB8AC3E}">
        <p14:creationId xmlns:p14="http://schemas.microsoft.com/office/powerpoint/2010/main" val="20246147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kaidrės numerio vietos rezervavimo ženklas 2">
            <a:extLst>
              <a:ext uri="{FF2B5EF4-FFF2-40B4-BE49-F238E27FC236}">
                <a16:creationId xmlns:a16="http://schemas.microsoft.com/office/drawing/2014/main" id="{66713176-4232-4A50-9A3D-AA772C5F0020}"/>
              </a:ext>
            </a:extLst>
          </p:cNvPr>
          <p:cNvSpPr>
            <a:spLocks noGrp="1"/>
          </p:cNvSpPr>
          <p:nvPr>
            <p:ph type="sldNum" sz="quarter" idx="12"/>
          </p:nvPr>
        </p:nvSpPr>
        <p:spPr/>
        <p:txBody>
          <a:bodyPr/>
          <a:lstStyle/>
          <a:p>
            <a:pPr>
              <a:defRPr/>
            </a:pPr>
            <a:fld id="{F1FAAE05-4A6B-4E96-AE9D-CD668F91F060}" type="slidenum">
              <a:rPr lang="lt-LT" smtClean="0"/>
              <a:pPr>
                <a:defRPr/>
              </a:pPr>
              <a:t>41</a:t>
            </a:fld>
            <a:endParaRPr lang="lt-LT"/>
          </a:p>
        </p:txBody>
      </p:sp>
      <p:pic>
        <p:nvPicPr>
          <p:cNvPr id="5" name="Paveikslėlis 4">
            <a:extLst>
              <a:ext uri="{FF2B5EF4-FFF2-40B4-BE49-F238E27FC236}">
                <a16:creationId xmlns:a16="http://schemas.microsoft.com/office/drawing/2014/main" id="{B1197E60-E8A6-4190-B36E-0C85432353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07504" y="15632"/>
            <a:ext cx="5688864" cy="3744416"/>
          </a:xfrm>
          <a:prstGeom prst="rect">
            <a:avLst/>
          </a:prstGeom>
        </p:spPr>
      </p:pic>
      <p:pic>
        <p:nvPicPr>
          <p:cNvPr id="4" name="Paveikslėlis 3">
            <a:extLst>
              <a:ext uri="{FF2B5EF4-FFF2-40B4-BE49-F238E27FC236}">
                <a16:creationId xmlns:a16="http://schemas.microsoft.com/office/drawing/2014/main" id="{0B61F003-280A-4782-AE69-88A1DCBAE8EE}"/>
              </a:ext>
            </a:extLst>
          </p:cNvPr>
          <p:cNvPicPr>
            <a:picLocks noChangeAspect="1"/>
          </p:cNvPicPr>
          <p:nvPr/>
        </p:nvPicPr>
        <p:blipFill>
          <a:blip r:embed="rId3"/>
          <a:stretch>
            <a:fillRect/>
          </a:stretch>
        </p:blipFill>
        <p:spPr>
          <a:xfrm>
            <a:off x="2987824" y="2708920"/>
            <a:ext cx="6156176" cy="4149080"/>
          </a:xfrm>
          <a:prstGeom prst="rect">
            <a:avLst/>
          </a:prstGeom>
        </p:spPr>
      </p:pic>
    </p:spTree>
    <p:extLst>
      <p:ext uri="{BB962C8B-B14F-4D97-AF65-F5344CB8AC3E}">
        <p14:creationId xmlns:p14="http://schemas.microsoft.com/office/powerpoint/2010/main" val="25098176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4460A797-7766-432A-984D-37C8376A84E2}"/>
              </a:ext>
            </a:extLst>
          </p:cNvPr>
          <p:cNvSpPr>
            <a:spLocks noGrp="1"/>
          </p:cNvSpPr>
          <p:nvPr>
            <p:ph type="sldNum" sz="quarter" idx="12"/>
          </p:nvPr>
        </p:nvSpPr>
        <p:spPr/>
        <p:txBody>
          <a:bodyPr/>
          <a:lstStyle/>
          <a:p>
            <a:pPr>
              <a:defRPr/>
            </a:pPr>
            <a:fld id="{F88E548C-A2D1-401E-94D7-37CC61572DE4}" type="slidenum">
              <a:rPr lang="lt-LT" smtClean="0"/>
              <a:pPr>
                <a:defRPr/>
              </a:pPr>
              <a:t>42</a:t>
            </a:fld>
            <a:endParaRPr lang="lt-LT" dirty="0"/>
          </a:p>
        </p:txBody>
      </p:sp>
      <p:pic>
        <p:nvPicPr>
          <p:cNvPr id="6" name="Paveikslėlis 5">
            <a:extLst>
              <a:ext uri="{FF2B5EF4-FFF2-40B4-BE49-F238E27FC236}">
                <a16:creationId xmlns:a16="http://schemas.microsoft.com/office/drawing/2014/main" id="{60209B7F-46E7-4194-B1BB-2D1ECA4E6B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2987824" y="3212976"/>
            <a:ext cx="6156176" cy="3645024"/>
          </a:xfrm>
          <a:prstGeom prst="rect">
            <a:avLst/>
          </a:prstGeom>
        </p:spPr>
      </p:pic>
      <p:pic>
        <p:nvPicPr>
          <p:cNvPr id="3" name="Paveikslėlis 2">
            <a:extLst>
              <a:ext uri="{FF2B5EF4-FFF2-40B4-BE49-F238E27FC236}">
                <a16:creationId xmlns:a16="http://schemas.microsoft.com/office/drawing/2014/main" id="{1A62FE72-385B-4B58-8763-076BCBA2151B}"/>
              </a:ext>
            </a:extLst>
          </p:cNvPr>
          <p:cNvPicPr>
            <a:picLocks noChangeAspect="1"/>
          </p:cNvPicPr>
          <p:nvPr/>
        </p:nvPicPr>
        <p:blipFill>
          <a:blip r:embed="rId3"/>
          <a:stretch>
            <a:fillRect/>
          </a:stretch>
        </p:blipFill>
        <p:spPr>
          <a:xfrm>
            <a:off x="179512" y="0"/>
            <a:ext cx="5760640" cy="4149079"/>
          </a:xfrm>
          <a:prstGeom prst="rect">
            <a:avLst/>
          </a:prstGeom>
        </p:spPr>
      </p:pic>
    </p:spTree>
    <p:extLst>
      <p:ext uri="{BB962C8B-B14F-4D97-AF65-F5344CB8AC3E}">
        <p14:creationId xmlns:p14="http://schemas.microsoft.com/office/powerpoint/2010/main" val="18455487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23CB5459-1EE9-4665-B112-94D1793D85E6}"/>
              </a:ext>
            </a:extLst>
          </p:cNvPr>
          <p:cNvSpPr>
            <a:spLocks noGrp="1"/>
          </p:cNvSpPr>
          <p:nvPr>
            <p:ph type="sldNum" sz="quarter" idx="12"/>
          </p:nvPr>
        </p:nvSpPr>
        <p:spPr/>
        <p:txBody>
          <a:bodyPr/>
          <a:lstStyle/>
          <a:p>
            <a:pPr>
              <a:defRPr/>
            </a:pPr>
            <a:fld id="{F88E548C-A2D1-401E-94D7-37CC61572DE4}" type="slidenum">
              <a:rPr lang="lt-LT" smtClean="0"/>
              <a:pPr>
                <a:defRPr/>
              </a:pPr>
              <a:t>43</a:t>
            </a:fld>
            <a:endParaRPr lang="lt-LT"/>
          </a:p>
        </p:txBody>
      </p:sp>
      <p:pic>
        <p:nvPicPr>
          <p:cNvPr id="6" name="Paveikslėlis 5">
            <a:extLst>
              <a:ext uri="{FF2B5EF4-FFF2-40B4-BE49-F238E27FC236}">
                <a16:creationId xmlns:a16="http://schemas.microsoft.com/office/drawing/2014/main" id="{0DED766D-8D28-4AB2-875C-44B11AA89F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49786" y="1863833"/>
            <a:ext cx="5328591" cy="4138448"/>
          </a:xfrm>
          <a:prstGeom prst="rect">
            <a:avLst/>
          </a:prstGeom>
        </p:spPr>
      </p:pic>
      <p:sp>
        <p:nvSpPr>
          <p:cNvPr id="4" name="Pavadinimas 3">
            <a:extLst>
              <a:ext uri="{FF2B5EF4-FFF2-40B4-BE49-F238E27FC236}">
                <a16:creationId xmlns:a16="http://schemas.microsoft.com/office/drawing/2014/main" id="{CE2184E8-79F3-4F82-AFE5-BA289FF49671}"/>
              </a:ext>
            </a:extLst>
          </p:cNvPr>
          <p:cNvSpPr>
            <a:spLocks noGrp="1"/>
          </p:cNvSpPr>
          <p:nvPr>
            <p:ph type="title"/>
          </p:nvPr>
        </p:nvSpPr>
        <p:spPr>
          <a:xfrm>
            <a:off x="755576" y="476672"/>
            <a:ext cx="8136904" cy="504056"/>
          </a:xfrm>
        </p:spPr>
        <p:txBody>
          <a:bodyPr>
            <a:normAutofit fontScale="90000"/>
          </a:bodyPr>
          <a:lstStyle/>
          <a:p>
            <a:pPr marL="571500" indent="-571500">
              <a:buFont typeface="Wingdings" panose="05000000000000000000" pitchFamily="2" charset="2"/>
              <a:buChar char="Ø"/>
            </a:pPr>
            <a:r>
              <a:rPr lang="lt-LT" sz="2200" dirty="0"/>
              <a:t> </a:t>
            </a:r>
            <a:r>
              <a:rPr lang="lt-LT" sz="2200" dirty="0">
                <a:latin typeface="Times New Roman" panose="02020603050405020304" pitchFamily="18" charset="0"/>
                <a:cs typeface="Times New Roman" panose="02020603050405020304" pitchFamily="18" charset="0"/>
              </a:rPr>
              <a:t>Siesikų miestelio kapinėse esantis takas sutvarkytas: pašalinta sena ir  išklota naujai asfaltbetonio danga. </a:t>
            </a:r>
            <a:br>
              <a:rPr lang="lt-LT" dirty="0"/>
            </a:br>
            <a:endParaRPr lang="lt-LT" dirty="0"/>
          </a:p>
        </p:txBody>
      </p:sp>
      <p:pic>
        <p:nvPicPr>
          <p:cNvPr id="7" name="Paveikslėlis 6">
            <a:extLst>
              <a:ext uri="{FF2B5EF4-FFF2-40B4-BE49-F238E27FC236}">
                <a16:creationId xmlns:a16="http://schemas.microsoft.com/office/drawing/2014/main" id="{77148126-524A-4E5F-AEA5-849D5077F638}"/>
              </a:ext>
            </a:extLst>
          </p:cNvPr>
          <p:cNvPicPr>
            <a:picLocks noChangeAspect="1"/>
          </p:cNvPicPr>
          <p:nvPr/>
        </p:nvPicPr>
        <p:blipFill>
          <a:blip r:embed="rId3"/>
          <a:stretch>
            <a:fillRect/>
          </a:stretch>
        </p:blipFill>
        <p:spPr>
          <a:xfrm>
            <a:off x="4644008" y="1340768"/>
            <a:ext cx="4254706" cy="5256584"/>
          </a:xfrm>
          <a:prstGeom prst="rect">
            <a:avLst/>
          </a:prstGeom>
        </p:spPr>
      </p:pic>
    </p:spTree>
    <p:extLst>
      <p:ext uri="{BB962C8B-B14F-4D97-AF65-F5344CB8AC3E}">
        <p14:creationId xmlns:p14="http://schemas.microsoft.com/office/powerpoint/2010/main" val="675913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43EE6D82-A9A2-4ADC-B191-286EEE318170}"/>
              </a:ext>
            </a:extLst>
          </p:cNvPr>
          <p:cNvSpPr>
            <a:spLocks noGrp="1"/>
          </p:cNvSpPr>
          <p:nvPr>
            <p:ph type="sldNum" sz="quarter" idx="12"/>
          </p:nvPr>
        </p:nvSpPr>
        <p:spPr/>
        <p:txBody>
          <a:bodyPr/>
          <a:lstStyle/>
          <a:p>
            <a:pPr>
              <a:defRPr/>
            </a:pPr>
            <a:fld id="{F88E548C-A2D1-401E-94D7-37CC61572DE4}" type="slidenum">
              <a:rPr lang="lt-LT" smtClean="0"/>
              <a:pPr>
                <a:defRPr/>
              </a:pPr>
              <a:t>44</a:t>
            </a:fld>
            <a:endParaRPr lang="lt-LT"/>
          </a:p>
        </p:txBody>
      </p:sp>
      <p:pic>
        <p:nvPicPr>
          <p:cNvPr id="5" name="Paveikslėlis 4">
            <a:extLst>
              <a:ext uri="{FF2B5EF4-FFF2-40B4-BE49-F238E27FC236}">
                <a16:creationId xmlns:a16="http://schemas.microsoft.com/office/drawing/2014/main" id="{D32246D0-7667-4F81-A42E-B437F3A3E7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5192" y="94320"/>
            <a:ext cx="4869160" cy="4680520"/>
          </a:xfrm>
          <a:prstGeom prst="rect">
            <a:avLst/>
          </a:prstGeom>
        </p:spPr>
      </p:pic>
      <p:pic>
        <p:nvPicPr>
          <p:cNvPr id="4" name="Paveikslėlis 3">
            <a:extLst>
              <a:ext uri="{FF2B5EF4-FFF2-40B4-BE49-F238E27FC236}">
                <a16:creationId xmlns:a16="http://schemas.microsoft.com/office/drawing/2014/main" id="{D8ED31A4-CA91-4307-A5E1-E055391A2E53}"/>
              </a:ext>
            </a:extLst>
          </p:cNvPr>
          <p:cNvPicPr>
            <a:picLocks noChangeAspect="1"/>
          </p:cNvPicPr>
          <p:nvPr/>
        </p:nvPicPr>
        <p:blipFill>
          <a:blip r:embed="rId3"/>
          <a:stretch>
            <a:fillRect/>
          </a:stretch>
        </p:blipFill>
        <p:spPr>
          <a:xfrm>
            <a:off x="3347864" y="1628800"/>
            <a:ext cx="5881608" cy="5184576"/>
          </a:xfrm>
          <a:prstGeom prst="rect">
            <a:avLst/>
          </a:prstGeom>
        </p:spPr>
      </p:pic>
    </p:spTree>
    <p:extLst>
      <p:ext uri="{BB962C8B-B14F-4D97-AF65-F5344CB8AC3E}">
        <p14:creationId xmlns:p14="http://schemas.microsoft.com/office/powerpoint/2010/main" val="24295652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DE63EBD5-4190-4DFD-83D2-0E69DBF98720}"/>
              </a:ext>
            </a:extLst>
          </p:cNvPr>
          <p:cNvSpPr>
            <a:spLocks noGrp="1"/>
          </p:cNvSpPr>
          <p:nvPr>
            <p:ph type="sldNum" sz="quarter" idx="12"/>
          </p:nvPr>
        </p:nvSpPr>
        <p:spPr/>
        <p:txBody>
          <a:bodyPr/>
          <a:lstStyle/>
          <a:p>
            <a:pPr>
              <a:defRPr/>
            </a:pPr>
            <a:fld id="{F88E548C-A2D1-401E-94D7-37CC61572DE4}" type="slidenum">
              <a:rPr lang="lt-LT" smtClean="0"/>
              <a:pPr>
                <a:defRPr/>
              </a:pPr>
              <a:t>45</a:t>
            </a:fld>
            <a:endParaRPr lang="lt-LT"/>
          </a:p>
        </p:txBody>
      </p:sp>
      <p:sp>
        <p:nvSpPr>
          <p:cNvPr id="3" name="Stačiakampis 2">
            <a:extLst>
              <a:ext uri="{FF2B5EF4-FFF2-40B4-BE49-F238E27FC236}">
                <a16:creationId xmlns:a16="http://schemas.microsoft.com/office/drawing/2014/main" id="{1AF0BE58-A25C-4985-A80C-2F84E9AE124D}"/>
              </a:ext>
            </a:extLst>
          </p:cNvPr>
          <p:cNvSpPr/>
          <p:nvPr/>
        </p:nvSpPr>
        <p:spPr>
          <a:xfrm>
            <a:off x="899592" y="223480"/>
            <a:ext cx="8064896" cy="1631216"/>
          </a:xfrm>
          <a:prstGeom prst="rect">
            <a:avLst/>
          </a:prstGeom>
        </p:spPr>
        <p:txBody>
          <a:bodyPr wrap="square">
            <a:spAutoFit/>
          </a:bodyPr>
          <a:lstStyle/>
          <a:p>
            <a:pPr marL="285750" indent="-285750">
              <a:buFont typeface="Wingdings" panose="05000000000000000000" pitchFamily="2" charset="2"/>
              <a:buChar char="Ø"/>
            </a:pPr>
            <a:r>
              <a:rPr lang="lt-LT" sz="2000" dirty="0">
                <a:latin typeface="Times New Roman" panose="02020603050405020304" pitchFamily="18" charset="0"/>
                <a:ea typeface="Times New Roman" panose="02020603050405020304" pitchFamily="18" charset="0"/>
              </a:rPr>
              <a:t>Prisidedant prie aplinkos saugojimo, taupant gamtos išteklius, mažinant mišrių komunalinių atliekų tvarkymo išlaidas, Seniūnijos gyventojų patogumui, buvo pastatytas miestelio centre, </a:t>
            </a:r>
            <a:r>
              <a:rPr lang="lt-LT" sz="2000" dirty="0" err="1">
                <a:latin typeface="Times New Roman" panose="02020603050405020304" pitchFamily="18" charset="0"/>
                <a:ea typeface="Times New Roman" panose="02020603050405020304" pitchFamily="18" charset="0"/>
              </a:rPr>
              <a:t>Laužupės</a:t>
            </a:r>
            <a:r>
              <a:rPr lang="lt-LT" sz="2000" dirty="0">
                <a:latin typeface="Times New Roman" panose="02020603050405020304" pitchFamily="18" charset="0"/>
                <a:ea typeface="Times New Roman" panose="02020603050405020304" pitchFamily="18" charset="0"/>
              </a:rPr>
              <a:t> g. specialus konteineris tekstilei (drabužiams, avalynei kurie jums jau nereikalingi bet yra geros būklės ir tinkami naudoti).</a:t>
            </a:r>
            <a:endParaRPr lang="lt-LT" sz="2000" dirty="0"/>
          </a:p>
        </p:txBody>
      </p:sp>
      <p:pic>
        <p:nvPicPr>
          <p:cNvPr id="5" name="Paveikslėlis 4">
            <a:extLst>
              <a:ext uri="{FF2B5EF4-FFF2-40B4-BE49-F238E27FC236}">
                <a16:creationId xmlns:a16="http://schemas.microsoft.com/office/drawing/2014/main" id="{8CA3B698-C82E-48C2-AAF2-3D4785722DBC}"/>
              </a:ext>
            </a:extLst>
          </p:cNvPr>
          <p:cNvPicPr>
            <a:picLocks noChangeAspect="1"/>
          </p:cNvPicPr>
          <p:nvPr/>
        </p:nvPicPr>
        <p:blipFill>
          <a:blip r:embed="rId3"/>
          <a:stretch>
            <a:fillRect/>
          </a:stretch>
        </p:blipFill>
        <p:spPr>
          <a:xfrm>
            <a:off x="511228" y="1854696"/>
            <a:ext cx="7416824" cy="5003304"/>
          </a:xfrm>
          <a:prstGeom prst="rect">
            <a:avLst/>
          </a:prstGeom>
        </p:spPr>
      </p:pic>
    </p:spTree>
    <p:extLst>
      <p:ext uri="{BB962C8B-B14F-4D97-AF65-F5344CB8AC3E}">
        <p14:creationId xmlns:p14="http://schemas.microsoft.com/office/powerpoint/2010/main" val="32459195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242D0D6-A4B6-4C2E-B90B-A0F032AC55A3}"/>
              </a:ext>
            </a:extLst>
          </p:cNvPr>
          <p:cNvSpPr>
            <a:spLocks noGrp="1"/>
          </p:cNvSpPr>
          <p:nvPr>
            <p:ph type="title"/>
          </p:nvPr>
        </p:nvSpPr>
        <p:spPr>
          <a:xfrm>
            <a:off x="1096206" y="332656"/>
            <a:ext cx="7868283" cy="1440160"/>
          </a:xfrm>
        </p:spPr>
        <p:txBody>
          <a:bodyPr>
            <a:noAutofit/>
          </a:bodyPr>
          <a:lstStyle/>
          <a:p>
            <a:pPr marL="285750" lvl="0" indent="-285750">
              <a:spcAft>
                <a:spcPts val="0"/>
              </a:spcAft>
              <a:buFont typeface="Wingdings" panose="05000000000000000000" pitchFamily="2" charset="2"/>
              <a:buChar char="Ø"/>
            </a:pPr>
            <a:r>
              <a:rPr lang="lt-LT" sz="2000" dirty="0">
                <a:latin typeface="Times New Roman" panose="02020603050405020304" pitchFamily="18" charset="0"/>
                <a:ea typeface="Times New Roman" panose="02020603050405020304" pitchFamily="18" charset="0"/>
                <a:cs typeface="Times New Roman" panose="02020603050405020304" pitchFamily="18" charset="0"/>
              </a:rPr>
              <a:t>Po remonto, kultūros namų salės langams uždengti buvo vykdytas pirkimas ir užsakyti pagaminti </a:t>
            </a:r>
            <a:r>
              <a:rPr lang="lt-LT" sz="2000" dirty="0" err="1">
                <a:latin typeface="Times New Roman" panose="02020603050405020304" pitchFamily="18" charset="0"/>
                <a:ea typeface="Times New Roman" panose="02020603050405020304" pitchFamily="18" charset="0"/>
                <a:cs typeface="Times New Roman" panose="02020603050405020304" pitchFamily="18" charset="0"/>
              </a:rPr>
              <a:t>roletai</a:t>
            </a:r>
            <a:r>
              <a:rPr lang="lt-LT" sz="2000" dirty="0">
                <a:latin typeface="Times New Roman" panose="02020603050405020304" pitchFamily="18" charset="0"/>
                <a:ea typeface="Times New Roman" panose="02020603050405020304" pitchFamily="18" charset="0"/>
                <a:cs typeface="Times New Roman" panose="02020603050405020304" pitchFamily="18" charset="0"/>
              </a:rPr>
              <a:t> (laisvai kabantys) UAB „</a:t>
            </a:r>
            <a:r>
              <a:rPr lang="lt-LT" sz="2000" dirty="0" err="1">
                <a:latin typeface="Times New Roman" panose="02020603050405020304" pitchFamily="18" charset="0"/>
                <a:ea typeface="Times New Roman" panose="02020603050405020304" pitchFamily="18" charset="0"/>
                <a:cs typeface="Times New Roman" panose="02020603050405020304" pitchFamily="18" charset="0"/>
              </a:rPr>
              <a:t>Dextera</a:t>
            </a:r>
            <a:r>
              <a:rPr lang="lt-LT" sz="2000" dirty="0">
                <a:latin typeface="Times New Roman" panose="02020603050405020304" pitchFamily="18" charset="0"/>
                <a:ea typeface="Times New Roman" panose="02020603050405020304" pitchFamily="18" charset="0"/>
                <a:cs typeface="Times New Roman" panose="02020603050405020304" pitchFamily="18" charset="0"/>
              </a:rPr>
              <a:t>“, kurių kaina su montavimo darbais 2973,70Eur su PVM.</a:t>
            </a:r>
            <a:br>
              <a:rPr lang="lt-LT" sz="2000" dirty="0">
                <a:latin typeface="Calibri" panose="020F0502020204030204" pitchFamily="34" charset="0"/>
                <a:ea typeface="Times New Roman" panose="02020603050405020304" pitchFamily="18" charset="0"/>
                <a:cs typeface="Times New Roman" panose="02020603050405020304" pitchFamily="18" charset="0"/>
              </a:rPr>
            </a:br>
            <a:endParaRPr lang="lt-LT" sz="2000" b="1" dirty="0">
              <a:latin typeface="Times New Roman" panose="02020603050405020304" pitchFamily="18" charset="0"/>
              <a:cs typeface="Times New Roman" panose="02020603050405020304" pitchFamily="18" charset="0"/>
            </a:endParaRPr>
          </a:p>
        </p:txBody>
      </p:sp>
      <p:pic>
        <p:nvPicPr>
          <p:cNvPr id="6" name="Turinio vietos rezervavimo ženklas 5">
            <a:extLst>
              <a:ext uri="{FF2B5EF4-FFF2-40B4-BE49-F238E27FC236}">
                <a16:creationId xmlns:a16="http://schemas.microsoft.com/office/drawing/2014/main" id="{56A56D54-8FC3-42FF-A13C-6947D22043D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575556" y="1608035"/>
            <a:ext cx="7992887" cy="5040560"/>
          </a:xfrm>
        </p:spPr>
      </p:pic>
      <p:sp>
        <p:nvSpPr>
          <p:cNvPr id="4" name="Skaidrės numerio vietos rezervavimo ženklas 3">
            <a:extLst>
              <a:ext uri="{FF2B5EF4-FFF2-40B4-BE49-F238E27FC236}">
                <a16:creationId xmlns:a16="http://schemas.microsoft.com/office/drawing/2014/main" id="{97D67A78-8A88-4962-8410-AB485468F32B}"/>
              </a:ext>
            </a:extLst>
          </p:cNvPr>
          <p:cNvSpPr>
            <a:spLocks noGrp="1"/>
          </p:cNvSpPr>
          <p:nvPr>
            <p:ph type="sldNum" sz="quarter" idx="12"/>
          </p:nvPr>
        </p:nvSpPr>
        <p:spPr/>
        <p:txBody>
          <a:bodyPr/>
          <a:lstStyle/>
          <a:p>
            <a:pPr>
              <a:defRPr/>
            </a:pPr>
            <a:fld id="{A151955C-E13C-4015-A867-74D92451E437}" type="slidenum">
              <a:rPr lang="lt-LT" smtClean="0"/>
              <a:pPr>
                <a:defRPr/>
              </a:pPr>
              <a:t>46</a:t>
            </a:fld>
            <a:endParaRPr lang="lt-LT"/>
          </a:p>
        </p:txBody>
      </p:sp>
    </p:spTree>
    <p:extLst>
      <p:ext uri="{BB962C8B-B14F-4D97-AF65-F5344CB8AC3E}">
        <p14:creationId xmlns:p14="http://schemas.microsoft.com/office/powerpoint/2010/main" val="8029196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A9EABE8E-9EB6-4AB7-ADD3-9A6601D0FDC0}"/>
              </a:ext>
            </a:extLst>
          </p:cNvPr>
          <p:cNvSpPr>
            <a:spLocks noGrp="1"/>
          </p:cNvSpPr>
          <p:nvPr>
            <p:ph type="sldNum" sz="quarter" idx="12"/>
          </p:nvPr>
        </p:nvSpPr>
        <p:spPr/>
        <p:txBody>
          <a:bodyPr/>
          <a:lstStyle/>
          <a:p>
            <a:pPr>
              <a:defRPr/>
            </a:pPr>
            <a:fld id="{F88E548C-A2D1-401E-94D7-37CC61572DE4}" type="slidenum">
              <a:rPr lang="lt-LT" smtClean="0"/>
              <a:pPr>
                <a:defRPr/>
              </a:pPr>
              <a:t>47</a:t>
            </a:fld>
            <a:endParaRPr lang="lt-LT"/>
          </a:p>
        </p:txBody>
      </p:sp>
      <p:pic>
        <p:nvPicPr>
          <p:cNvPr id="3" name="Paveikslėlis 2">
            <a:extLst>
              <a:ext uri="{FF2B5EF4-FFF2-40B4-BE49-F238E27FC236}">
                <a16:creationId xmlns:a16="http://schemas.microsoft.com/office/drawing/2014/main" id="{6EC2CE3D-3E86-46B8-A7B1-33C50510C3ED}"/>
              </a:ext>
            </a:extLst>
          </p:cNvPr>
          <p:cNvPicPr>
            <a:picLocks noChangeAspect="1"/>
          </p:cNvPicPr>
          <p:nvPr/>
        </p:nvPicPr>
        <p:blipFill>
          <a:blip r:embed="rId3"/>
          <a:stretch>
            <a:fillRect/>
          </a:stretch>
        </p:blipFill>
        <p:spPr>
          <a:xfrm>
            <a:off x="179512" y="0"/>
            <a:ext cx="8856983" cy="6858000"/>
          </a:xfrm>
          <a:prstGeom prst="rect">
            <a:avLst/>
          </a:prstGeom>
        </p:spPr>
      </p:pic>
    </p:spTree>
    <p:extLst>
      <p:ext uri="{BB962C8B-B14F-4D97-AF65-F5344CB8AC3E}">
        <p14:creationId xmlns:p14="http://schemas.microsoft.com/office/powerpoint/2010/main" val="32650619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12B76465-9633-4D4E-9651-98028CB75B01}"/>
              </a:ext>
            </a:extLst>
          </p:cNvPr>
          <p:cNvSpPr>
            <a:spLocks noGrp="1"/>
          </p:cNvSpPr>
          <p:nvPr>
            <p:ph type="title"/>
          </p:nvPr>
        </p:nvSpPr>
        <p:spPr>
          <a:xfrm>
            <a:off x="827584" y="260648"/>
            <a:ext cx="8064896" cy="1872208"/>
          </a:xfrm>
        </p:spPr>
        <p:txBody>
          <a:bodyPr>
            <a:noAutofit/>
          </a:bodyPr>
          <a:lstStyle/>
          <a:p>
            <a:pPr marL="342900" lvl="0" indent="-342900" algn="just">
              <a:spcAft>
                <a:spcPts val="0"/>
              </a:spcAft>
              <a:buFont typeface="Wingdings" panose="05000000000000000000" pitchFamily="2" charset="2"/>
              <a:buChar char="Ø"/>
            </a:pPr>
            <a:r>
              <a:rPr lang="lt-LT" sz="2000" dirty="0">
                <a:latin typeface="Times New Roman" panose="02020603050405020304" pitchFamily="18" charset="0"/>
                <a:ea typeface="Times New Roman" panose="02020603050405020304" pitchFamily="18" charset="0"/>
                <a:cs typeface="Times New Roman" panose="02020603050405020304" pitchFamily="18" charset="0"/>
              </a:rPr>
              <a:t>Vidiniame kieme, prie kultūros namų pastato, nugriauti buvę seni, avarinės būklės laiptai ir pakrovimo aikštelė ir įrengta viskas naujai. Sprendžiant neįgaliųjų judėjimo problemą, kad būtų saugus išėjimas iš kultūros namų pastato, laikantis priešgaisrinės tarnybos reikalavimų, išėjimui iš salės (avarinis išėjimas) įrengta rampa. Darbus atliko UAB „Ukmergės paslauga“, darbų vertė 13601,96 Eur su PVM.</a:t>
            </a:r>
            <a:br>
              <a:rPr lang="lt-LT" sz="2000" dirty="0">
                <a:latin typeface="Calibri" panose="020F0502020204030204" pitchFamily="34" charset="0"/>
                <a:ea typeface="Times New Roman" panose="02020603050405020304" pitchFamily="18" charset="0"/>
                <a:cs typeface="Times New Roman" panose="02020603050405020304" pitchFamily="18" charset="0"/>
              </a:rPr>
            </a:br>
            <a:br>
              <a:rPr lang="lt-LT" sz="2000" b="1" dirty="0">
                <a:latin typeface="Times New Roman" panose="02020603050405020304" pitchFamily="18" charset="0"/>
                <a:cs typeface="Times New Roman" panose="02020603050405020304" pitchFamily="18" charset="0"/>
              </a:rPr>
            </a:br>
            <a:br>
              <a:rPr lang="lt-LT" sz="2000" b="1" dirty="0">
                <a:latin typeface="Times New Roman" panose="02020603050405020304" pitchFamily="18" charset="0"/>
                <a:cs typeface="Times New Roman" panose="02020603050405020304" pitchFamily="18" charset="0"/>
              </a:rPr>
            </a:br>
            <a:endParaRPr lang="lt-LT" sz="2000" b="1" dirty="0">
              <a:latin typeface="Times New Roman" panose="02020603050405020304" pitchFamily="18" charset="0"/>
              <a:cs typeface="Times New Roman" panose="02020603050405020304" pitchFamily="18" charset="0"/>
            </a:endParaRPr>
          </a:p>
        </p:txBody>
      </p:sp>
      <p:sp>
        <p:nvSpPr>
          <p:cNvPr id="3" name="Skaidrės numerio vietos rezervavimo ženklas 2">
            <a:extLst>
              <a:ext uri="{FF2B5EF4-FFF2-40B4-BE49-F238E27FC236}">
                <a16:creationId xmlns:a16="http://schemas.microsoft.com/office/drawing/2014/main" id="{C16EDC3E-C9B5-4E25-AE37-AFCB15ABC22F}"/>
              </a:ext>
            </a:extLst>
          </p:cNvPr>
          <p:cNvSpPr>
            <a:spLocks noGrp="1"/>
          </p:cNvSpPr>
          <p:nvPr>
            <p:ph type="sldNum" sz="quarter" idx="12"/>
          </p:nvPr>
        </p:nvSpPr>
        <p:spPr/>
        <p:txBody>
          <a:bodyPr/>
          <a:lstStyle/>
          <a:p>
            <a:pPr>
              <a:defRPr/>
            </a:pPr>
            <a:fld id="{F1FAAE05-4A6B-4E96-AE9D-CD668F91F060}" type="slidenum">
              <a:rPr lang="lt-LT" smtClean="0"/>
              <a:pPr>
                <a:defRPr/>
              </a:pPr>
              <a:t>48</a:t>
            </a:fld>
            <a:endParaRPr lang="lt-LT"/>
          </a:p>
        </p:txBody>
      </p:sp>
      <p:pic>
        <p:nvPicPr>
          <p:cNvPr id="4" name="Paveikslėlis 3">
            <a:extLst>
              <a:ext uri="{FF2B5EF4-FFF2-40B4-BE49-F238E27FC236}">
                <a16:creationId xmlns:a16="http://schemas.microsoft.com/office/drawing/2014/main" id="{6953C7AB-059D-43C5-B9D7-BA8213BF1099}"/>
              </a:ext>
            </a:extLst>
          </p:cNvPr>
          <p:cNvPicPr>
            <a:picLocks noChangeAspect="1"/>
          </p:cNvPicPr>
          <p:nvPr/>
        </p:nvPicPr>
        <p:blipFill>
          <a:blip r:embed="rId2"/>
          <a:stretch>
            <a:fillRect/>
          </a:stretch>
        </p:blipFill>
        <p:spPr>
          <a:xfrm>
            <a:off x="662837" y="2132856"/>
            <a:ext cx="7818326" cy="4680520"/>
          </a:xfrm>
          <a:prstGeom prst="rect">
            <a:avLst/>
          </a:prstGeom>
        </p:spPr>
      </p:pic>
    </p:spTree>
    <p:extLst>
      <p:ext uri="{BB962C8B-B14F-4D97-AF65-F5344CB8AC3E}">
        <p14:creationId xmlns:p14="http://schemas.microsoft.com/office/powerpoint/2010/main" val="6028757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kaidrės numerio vietos rezervavimo ženklas 2">
            <a:extLst>
              <a:ext uri="{FF2B5EF4-FFF2-40B4-BE49-F238E27FC236}">
                <a16:creationId xmlns:a16="http://schemas.microsoft.com/office/drawing/2014/main" id="{5503DB0F-5F18-49BB-AB65-FF836EA82F3C}"/>
              </a:ext>
            </a:extLst>
          </p:cNvPr>
          <p:cNvSpPr>
            <a:spLocks noGrp="1"/>
          </p:cNvSpPr>
          <p:nvPr>
            <p:ph type="sldNum" sz="quarter" idx="12"/>
          </p:nvPr>
        </p:nvSpPr>
        <p:spPr/>
        <p:txBody>
          <a:bodyPr/>
          <a:lstStyle/>
          <a:p>
            <a:pPr>
              <a:defRPr/>
            </a:pPr>
            <a:fld id="{F1FAAE05-4A6B-4E96-AE9D-CD668F91F060}" type="slidenum">
              <a:rPr lang="lt-LT" smtClean="0"/>
              <a:pPr>
                <a:defRPr/>
              </a:pPr>
              <a:t>49</a:t>
            </a:fld>
            <a:endParaRPr lang="lt-LT"/>
          </a:p>
        </p:txBody>
      </p:sp>
      <p:pic>
        <p:nvPicPr>
          <p:cNvPr id="4" name="Paveikslėlis 3">
            <a:extLst>
              <a:ext uri="{FF2B5EF4-FFF2-40B4-BE49-F238E27FC236}">
                <a16:creationId xmlns:a16="http://schemas.microsoft.com/office/drawing/2014/main" id="{AEEED5C5-3D34-4CC9-9642-84D740A39593}"/>
              </a:ext>
            </a:extLst>
          </p:cNvPr>
          <p:cNvPicPr>
            <a:picLocks noChangeAspect="1"/>
          </p:cNvPicPr>
          <p:nvPr/>
        </p:nvPicPr>
        <p:blipFill>
          <a:blip r:embed="rId2"/>
          <a:stretch>
            <a:fillRect/>
          </a:stretch>
        </p:blipFill>
        <p:spPr>
          <a:xfrm>
            <a:off x="251520" y="0"/>
            <a:ext cx="8568952" cy="6858000"/>
          </a:xfrm>
          <a:prstGeom prst="rect">
            <a:avLst/>
          </a:prstGeom>
        </p:spPr>
      </p:pic>
    </p:spTree>
    <p:extLst>
      <p:ext uri="{BB962C8B-B14F-4D97-AF65-F5344CB8AC3E}">
        <p14:creationId xmlns:p14="http://schemas.microsoft.com/office/powerpoint/2010/main" val="2272728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BD4284FE-117F-4DC3-88B0-2472F9D3800D}"/>
              </a:ext>
            </a:extLst>
          </p:cNvPr>
          <p:cNvSpPr>
            <a:spLocks noGrp="1"/>
          </p:cNvSpPr>
          <p:nvPr>
            <p:ph type="sldNum" sz="quarter" idx="12"/>
          </p:nvPr>
        </p:nvSpPr>
        <p:spPr/>
        <p:txBody>
          <a:bodyPr/>
          <a:lstStyle/>
          <a:p>
            <a:pPr>
              <a:defRPr/>
            </a:pPr>
            <a:fld id="{F88E548C-A2D1-401E-94D7-37CC61572DE4}" type="slidenum">
              <a:rPr lang="lt-LT" smtClean="0"/>
              <a:pPr>
                <a:defRPr/>
              </a:pPr>
              <a:t>5</a:t>
            </a:fld>
            <a:endParaRPr lang="lt-LT"/>
          </a:p>
        </p:txBody>
      </p:sp>
      <p:sp>
        <p:nvSpPr>
          <p:cNvPr id="3" name="Stačiakampis 2">
            <a:extLst>
              <a:ext uri="{FF2B5EF4-FFF2-40B4-BE49-F238E27FC236}">
                <a16:creationId xmlns:a16="http://schemas.microsoft.com/office/drawing/2014/main" id="{7AF807E1-AA28-4535-A787-415AC4C11311}"/>
              </a:ext>
            </a:extLst>
          </p:cNvPr>
          <p:cNvSpPr/>
          <p:nvPr/>
        </p:nvSpPr>
        <p:spPr>
          <a:xfrm>
            <a:off x="683568" y="476672"/>
            <a:ext cx="7992888" cy="4955203"/>
          </a:xfrm>
          <a:prstGeom prst="rect">
            <a:avLst/>
          </a:prstGeom>
        </p:spPr>
        <p:txBody>
          <a:bodyPr wrap="square">
            <a:spAutoFit/>
          </a:bodyPr>
          <a:lstStyle/>
          <a:p>
            <a:pPr indent="450215" algn="just">
              <a:spcAft>
                <a:spcPts val="800"/>
              </a:spcAft>
              <a:tabLst>
                <a:tab pos="457200" algn="l"/>
              </a:tabLst>
            </a:pPr>
            <a:endParaRPr lang="lt-LT" dirty="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spcAft>
                <a:spcPts val="800"/>
              </a:spcAft>
              <a:buFont typeface="Wingdings" panose="05000000000000000000" pitchFamily="2" charset="2"/>
              <a:buChar char="Ø"/>
              <a:tabLst>
                <a:tab pos="457200" algn="l"/>
              </a:tabLst>
            </a:pPr>
            <a:endParaRPr lang="lt-LT" dirty="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spcAft>
                <a:spcPts val="800"/>
              </a:spcAft>
              <a:buFont typeface="Wingdings" panose="05000000000000000000" pitchFamily="2" charset="2"/>
              <a:buChar char="Ø"/>
              <a:tabLst>
                <a:tab pos="457200" algn="l"/>
              </a:tabLst>
            </a:pPr>
            <a:r>
              <a:rPr lang="lt-LT" sz="2000" dirty="0">
                <a:latin typeface="Times New Roman" panose="02020603050405020304" pitchFamily="18" charset="0"/>
                <a:ea typeface="Times New Roman" panose="02020603050405020304" pitchFamily="18" charset="0"/>
                <a:cs typeface="Times New Roman" panose="02020603050405020304" pitchFamily="18" charset="0"/>
              </a:rPr>
              <a:t>2025 m. buvo sukviestos (ir įvyko) 4 seniūnaičių sueigos, kuriose Seniūnaičiai ir bendruomenių pirmininkai nagrinėjo seniūnijos aptarnaujamos teritorijos gyvenamųjų vietovių ar jų dalių bendruomenėms rūpimus klausimus. Seniūnaičių sueigose svarstyta: gatvių apšvietimo, kelių ir gatvių remonto darbų eiliškumo, greičio mažinimo kalnelių ir ženklų įrengimo, seniūnijos veiklos programos, kelių priežiūrai lėšų poreikio. Tartasi su bendruomenėmis, kultūros namų darbuotojais kultūrinės veiklos, renginių organizavimo klausimais. </a:t>
            </a:r>
            <a:endParaRPr lang="lt-LT" sz="2000" dirty="0">
              <a:latin typeface="Calibri" panose="020F0502020204030204" pitchFamily="34" charset="0"/>
              <a:ea typeface="Times New Roman" panose="02020603050405020304" pitchFamily="18" charset="0"/>
              <a:cs typeface="Times New Roman" panose="02020603050405020304" pitchFamily="18" charset="0"/>
            </a:endParaRPr>
          </a:p>
          <a:p>
            <a:pPr marL="285750" indent="-285750" algn="just">
              <a:spcAft>
                <a:spcPts val="800"/>
              </a:spcAft>
              <a:buFont typeface="Wingdings" panose="05000000000000000000" pitchFamily="2" charset="2"/>
              <a:buChar char="Ø"/>
            </a:pPr>
            <a:r>
              <a:rPr lang="lt-LT" sz="2000" dirty="0">
                <a:latin typeface="Times New Roman" panose="02020603050405020304" pitchFamily="18" charset="0"/>
                <a:ea typeface="Times New Roman" panose="02020603050405020304" pitchFamily="18" charset="0"/>
                <a:cs typeface="Times New Roman" panose="02020603050405020304" pitchFamily="18" charset="0"/>
              </a:rPr>
              <a:t> Seniūnijos socialinių reikalų komisija 2025 m. rinkosi į 8 posėdžius, kuriuose svarstė ir vertino seniūnijos gyventojų prašymus dėl: piniginės socialinės paramos, vienkartinių pašalpų, kompensacijų už kietą kurą išimties tvarka skyrimo. Komisijos priimti sprendimai buvo teikiami rajono savivaldybės socialinių reikalų komisijai.</a:t>
            </a:r>
            <a:endParaRPr lang="lt-LT"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87494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8A9108C9-701F-4D0C-99CB-7AC957C1BE41}"/>
              </a:ext>
            </a:extLst>
          </p:cNvPr>
          <p:cNvSpPr>
            <a:spLocks noGrp="1"/>
          </p:cNvSpPr>
          <p:nvPr>
            <p:ph type="sldNum" sz="quarter" idx="12"/>
          </p:nvPr>
        </p:nvSpPr>
        <p:spPr/>
        <p:txBody>
          <a:bodyPr/>
          <a:lstStyle/>
          <a:p>
            <a:pPr>
              <a:defRPr/>
            </a:pPr>
            <a:fld id="{F88E548C-A2D1-401E-94D7-37CC61572DE4}" type="slidenum">
              <a:rPr lang="lt-LT" smtClean="0"/>
              <a:pPr>
                <a:defRPr/>
              </a:pPr>
              <a:t>50</a:t>
            </a:fld>
            <a:endParaRPr lang="lt-LT"/>
          </a:p>
        </p:txBody>
      </p:sp>
      <p:pic>
        <p:nvPicPr>
          <p:cNvPr id="3" name="Paveikslėlis 2">
            <a:extLst>
              <a:ext uri="{FF2B5EF4-FFF2-40B4-BE49-F238E27FC236}">
                <a16:creationId xmlns:a16="http://schemas.microsoft.com/office/drawing/2014/main" id="{67E65DF4-1302-4C6B-B1D9-E288F0B23FD2}"/>
              </a:ext>
            </a:extLst>
          </p:cNvPr>
          <p:cNvPicPr>
            <a:picLocks noChangeAspect="1"/>
          </p:cNvPicPr>
          <p:nvPr/>
        </p:nvPicPr>
        <p:blipFill>
          <a:blip r:embed="rId2"/>
          <a:stretch>
            <a:fillRect/>
          </a:stretch>
        </p:blipFill>
        <p:spPr>
          <a:xfrm>
            <a:off x="179512" y="116632"/>
            <a:ext cx="8784976" cy="6624735"/>
          </a:xfrm>
          <a:prstGeom prst="rect">
            <a:avLst/>
          </a:prstGeom>
        </p:spPr>
      </p:pic>
    </p:spTree>
    <p:extLst>
      <p:ext uri="{BB962C8B-B14F-4D97-AF65-F5344CB8AC3E}">
        <p14:creationId xmlns:p14="http://schemas.microsoft.com/office/powerpoint/2010/main" val="35658466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A9D7740-C1CE-41FC-9F0D-373E231BD193}"/>
              </a:ext>
            </a:extLst>
          </p:cNvPr>
          <p:cNvSpPr>
            <a:spLocks noGrp="1"/>
          </p:cNvSpPr>
          <p:nvPr>
            <p:ph type="title"/>
          </p:nvPr>
        </p:nvSpPr>
        <p:spPr>
          <a:xfrm>
            <a:off x="395536" y="1268760"/>
            <a:ext cx="3096344" cy="864096"/>
          </a:xfrm>
        </p:spPr>
        <p:txBody>
          <a:bodyPr>
            <a:normAutofit/>
          </a:bodyPr>
          <a:lstStyle/>
          <a:p>
            <a:r>
              <a:rPr lang="lt-LT" sz="2000" dirty="0">
                <a:latin typeface="Times New Roman" panose="02020603050405020304" pitchFamily="18" charset="0"/>
                <a:cs typeface="Times New Roman" panose="02020603050405020304" pitchFamily="18" charset="0"/>
              </a:rPr>
              <a:t>Prieš remontą atrodė taip:</a:t>
            </a:r>
          </a:p>
        </p:txBody>
      </p:sp>
      <p:sp>
        <p:nvSpPr>
          <p:cNvPr id="3" name="Skaidrės numerio vietos rezervavimo ženklas 2">
            <a:extLst>
              <a:ext uri="{FF2B5EF4-FFF2-40B4-BE49-F238E27FC236}">
                <a16:creationId xmlns:a16="http://schemas.microsoft.com/office/drawing/2014/main" id="{8DB365E6-B91B-4F7D-BCC7-8CCE111981D6}"/>
              </a:ext>
            </a:extLst>
          </p:cNvPr>
          <p:cNvSpPr>
            <a:spLocks noGrp="1"/>
          </p:cNvSpPr>
          <p:nvPr>
            <p:ph type="sldNum" sz="quarter" idx="12"/>
          </p:nvPr>
        </p:nvSpPr>
        <p:spPr/>
        <p:txBody>
          <a:bodyPr/>
          <a:lstStyle/>
          <a:p>
            <a:pPr>
              <a:defRPr/>
            </a:pPr>
            <a:fld id="{F1FAAE05-4A6B-4E96-AE9D-CD668F91F060}" type="slidenum">
              <a:rPr lang="lt-LT" smtClean="0"/>
              <a:pPr>
                <a:defRPr/>
              </a:pPr>
              <a:t>51</a:t>
            </a:fld>
            <a:endParaRPr lang="lt-LT" dirty="0"/>
          </a:p>
        </p:txBody>
      </p:sp>
      <p:pic>
        <p:nvPicPr>
          <p:cNvPr id="4" name="Paveikslėlis 3">
            <a:extLst>
              <a:ext uri="{FF2B5EF4-FFF2-40B4-BE49-F238E27FC236}">
                <a16:creationId xmlns:a16="http://schemas.microsoft.com/office/drawing/2014/main" id="{20955282-5D6C-4133-8739-20ACC1748212}"/>
              </a:ext>
            </a:extLst>
          </p:cNvPr>
          <p:cNvPicPr>
            <a:picLocks noChangeAspect="1"/>
          </p:cNvPicPr>
          <p:nvPr/>
        </p:nvPicPr>
        <p:blipFill>
          <a:blip r:embed="rId2"/>
          <a:stretch>
            <a:fillRect/>
          </a:stretch>
        </p:blipFill>
        <p:spPr>
          <a:xfrm>
            <a:off x="107504" y="2996952"/>
            <a:ext cx="4296613" cy="3861048"/>
          </a:xfrm>
          <a:prstGeom prst="rect">
            <a:avLst/>
          </a:prstGeom>
        </p:spPr>
      </p:pic>
      <p:pic>
        <p:nvPicPr>
          <p:cNvPr id="6" name="Paveikslėlis 5">
            <a:extLst>
              <a:ext uri="{FF2B5EF4-FFF2-40B4-BE49-F238E27FC236}">
                <a16:creationId xmlns:a16="http://schemas.microsoft.com/office/drawing/2014/main" id="{BBAA0B2E-D5A6-4B43-9747-53E3513C39D1}"/>
              </a:ext>
            </a:extLst>
          </p:cNvPr>
          <p:cNvPicPr>
            <a:picLocks noChangeAspect="1"/>
          </p:cNvPicPr>
          <p:nvPr/>
        </p:nvPicPr>
        <p:blipFill>
          <a:blip r:embed="rId3"/>
          <a:stretch>
            <a:fillRect/>
          </a:stretch>
        </p:blipFill>
        <p:spPr>
          <a:xfrm>
            <a:off x="4572000" y="3091272"/>
            <a:ext cx="4464496" cy="3766728"/>
          </a:xfrm>
          <a:prstGeom prst="rect">
            <a:avLst/>
          </a:prstGeom>
        </p:spPr>
      </p:pic>
      <p:pic>
        <p:nvPicPr>
          <p:cNvPr id="7" name="Paveikslėlis 6">
            <a:extLst>
              <a:ext uri="{FF2B5EF4-FFF2-40B4-BE49-F238E27FC236}">
                <a16:creationId xmlns:a16="http://schemas.microsoft.com/office/drawing/2014/main" id="{F412B468-5B32-4CD7-8ED9-EA62C6A0B600}"/>
              </a:ext>
            </a:extLst>
          </p:cNvPr>
          <p:cNvPicPr>
            <a:picLocks noChangeAspect="1"/>
          </p:cNvPicPr>
          <p:nvPr/>
        </p:nvPicPr>
        <p:blipFill>
          <a:blip r:embed="rId4"/>
          <a:stretch>
            <a:fillRect/>
          </a:stretch>
        </p:blipFill>
        <p:spPr>
          <a:xfrm>
            <a:off x="4240284" y="0"/>
            <a:ext cx="4796212" cy="3284984"/>
          </a:xfrm>
          <a:prstGeom prst="rect">
            <a:avLst/>
          </a:prstGeom>
        </p:spPr>
      </p:pic>
    </p:spTree>
    <p:extLst>
      <p:ext uri="{BB962C8B-B14F-4D97-AF65-F5344CB8AC3E}">
        <p14:creationId xmlns:p14="http://schemas.microsoft.com/office/powerpoint/2010/main" val="38966809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DD7F4EDB-D5FC-4473-811F-FB204FBC241B}"/>
              </a:ext>
            </a:extLst>
          </p:cNvPr>
          <p:cNvSpPr>
            <a:spLocks noGrp="1"/>
          </p:cNvSpPr>
          <p:nvPr>
            <p:ph type="sldNum" sz="quarter" idx="12"/>
          </p:nvPr>
        </p:nvSpPr>
        <p:spPr/>
        <p:txBody>
          <a:bodyPr/>
          <a:lstStyle/>
          <a:p>
            <a:pPr>
              <a:defRPr/>
            </a:pPr>
            <a:fld id="{F88E548C-A2D1-401E-94D7-37CC61572DE4}" type="slidenum">
              <a:rPr lang="lt-LT" smtClean="0"/>
              <a:pPr>
                <a:defRPr/>
              </a:pPr>
              <a:t>52</a:t>
            </a:fld>
            <a:endParaRPr lang="lt-LT"/>
          </a:p>
        </p:txBody>
      </p:sp>
      <p:sp>
        <p:nvSpPr>
          <p:cNvPr id="3" name="Stačiakampis 2">
            <a:extLst>
              <a:ext uri="{FF2B5EF4-FFF2-40B4-BE49-F238E27FC236}">
                <a16:creationId xmlns:a16="http://schemas.microsoft.com/office/drawing/2014/main" id="{BA350F14-E1CE-4B2D-94C6-1D872DCC057A}"/>
              </a:ext>
            </a:extLst>
          </p:cNvPr>
          <p:cNvSpPr/>
          <p:nvPr/>
        </p:nvSpPr>
        <p:spPr>
          <a:xfrm>
            <a:off x="323528" y="692696"/>
            <a:ext cx="8496944" cy="5940088"/>
          </a:xfrm>
          <a:prstGeom prst="rect">
            <a:avLst/>
          </a:prstGeom>
        </p:spPr>
        <p:txBody>
          <a:bodyPr wrap="square">
            <a:spAutoFit/>
          </a:bodyPr>
          <a:lstStyle/>
          <a:p>
            <a:pPr indent="450215" algn="just">
              <a:spcAft>
                <a:spcPts val="0"/>
              </a:spcAft>
            </a:pPr>
            <a:r>
              <a:rPr lang="lt-LT"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Pagal priemonę „Stiprinti bendruomeninę veiklą savivaldybėse“ 2025 m.  seniūnijos bendruomenių projektams finansuoti buvo skirta 1387,00 Eur. Lėšos buvo padalintos </a:t>
            </a:r>
            <a:r>
              <a:rPr lang="lt-LT"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Tulpiakiemio</a:t>
            </a:r>
            <a:r>
              <a:rPr lang="lt-LT"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ir Gružų bendruomenėms bendru sutarimu.</a:t>
            </a:r>
            <a:endParaRPr lang="lt-LT" sz="2000" dirty="0">
              <a:latin typeface="Calibri" panose="020F0502020204030204" pitchFamily="34" charset="0"/>
              <a:ea typeface="Times New Roman" panose="02020603050405020304" pitchFamily="18" charset="0"/>
              <a:cs typeface="Times New Roman" panose="02020603050405020304" pitchFamily="18" charset="0"/>
            </a:endParaRPr>
          </a:p>
          <a:p>
            <a:pPr indent="450215" algn="just">
              <a:spcAft>
                <a:spcPts val="0"/>
              </a:spcAft>
            </a:pPr>
            <a:r>
              <a:rPr lang="lt-LT" sz="2000" dirty="0">
                <a:latin typeface="Times New Roman" panose="02020603050405020304" pitchFamily="18" charset="0"/>
                <a:ea typeface="Times New Roman" panose="02020603050405020304" pitchFamily="18" charset="0"/>
                <a:cs typeface="Times New Roman" panose="02020603050405020304" pitchFamily="18" charset="0"/>
              </a:rPr>
              <a:t> Seniūnija bendradarbiauja: su bendruomenėmis; </a:t>
            </a:r>
            <a:r>
              <a:rPr lang="lt-LT"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Siesikų skyriaus kultūros namų darbuotojais; Vlado šlaito viešosios bibliotekos Siesikų ir Petronių skyrių darbuotojais; Siesikų pagrindine mokykla. O</a:t>
            </a:r>
            <a:r>
              <a:rPr lang="lt-LT" sz="2000" dirty="0">
                <a:latin typeface="Times New Roman" panose="02020603050405020304" pitchFamily="18" charset="0"/>
                <a:ea typeface="Times New Roman" panose="02020603050405020304" pitchFamily="18" charset="0"/>
                <a:cs typeface="Times New Roman" panose="02020603050405020304" pitchFamily="18" charset="0"/>
              </a:rPr>
              <a:t>rganizuojant šventes, renginius, į kultūrinį gyvenimą</a:t>
            </a:r>
            <a:r>
              <a:rPr lang="lt-LT"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ir visuomeninę veiklą siekėme kuo daugiau įtraukti pagyvenusius žmones ir jaunimą.    </a:t>
            </a:r>
            <a:endParaRPr lang="lt-LT" sz="2000" dirty="0">
              <a:latin typeface="Calibri" panose="020F0502020204030204" pitchFamily="34" charset="0"/>
              <a:ea typeface="Times New Roman" panose="02020603050405020304" pitchFamily="18" charset="0"/>
              <a:cs typeface="Times New Roman" panose="02020603050405020304" pitchFamily="18" charset="0"/>
            </a:endParaRPr>
          </a:p>
          <a:p>
            <a:pPr indent="450215" algn="just">
              <a:spcAft>
                <a:spcPts val="0"/>
              </a:spcAft>
            </a:pPr>
            <a:r>
              <a:rPr lang="lt-LT" sz="2000" dirty="0">
                <a:latin typeface="Times New Roman" panose="02020603050405020304" pitchFamily="18" charset="0"/>
                <a:ea typeface="Times New Roman" panose="02020603050405020304" pitchFamily="18" charset="0"/>
                <a:cs typeface="Times New Roman" panose="02020603050405020304" pitchFamily="18" charset="0"/>
              </a:rPr>
              <a:t>Ukmergės socialinių paslaugų centro socialinio darbo organizatorėms teikėme informaciją apie seniūnijos gyventojams reikalingų paslaugų teikimo, pagalbos asmenims  namuose atsiradusį poreikį. </a:t>
            </a:r>
            <a:endParaRPr lang="lt-LT" sz="2000" dirty="0">
              <a:latin typeface="Calibri" panose="020F0502020204030204" pitchFamily="34" charset="0"/>
              <a:ea typeface="Times New Roman" panose="02020603050405020304" pitchFamily="18" charset="0"/>
              <a:cs typeface="Times New Roman" panose="02020603050405020304" pitchFamily="18" charset="0"/>
            </a:endParaRPr>
          </a:p>
          <a:p>
            <a:pPr indent="450215" algn="just">
              <a:spcAft>
                <a:spcPts val="0"/>
              </a:spcAft>
            </a:pPr>
            <a:r>
              <a:rPr lang="lt-LT" sz="2000" dirty="0">
                <a:latin typeface="Times New Roman" panose="02020603050405020304" pitchFamily="18" charset="0"/>
                <a:ea typeface="Times New Roman" panose="02020603050405020304" pitchFamily="18" charset="0"/>
                <a:cs typeface="Times New Roman" panose="02020603050405020304" pitchFamily="18" charset="0"/>
              </a:rPr>
              <a:t>Seniūnijos pastate patalpas turi ir Ukmergės globos centro Šeimos gerovės skyrius.  Socialinės darbuotojos bei atvejo vadybininkė dirbo su 14 šeimų.</a:t>
            </a:r>
          </a:p>
          <a:p>
            <a:pPr indent="450215" algn="just">
              <a:spcAft>
                <a:spcPts val="0"/>
              </a:spcAft>
            </a:pPr>
            <a:r>
              <a:rPr lang="lt-LT" sz="2000" dirty="0">
                <a:latin typeface="Times New Roman" panose="02020603050405020304" pitchFamily="18" charset="0"/>
                <a:cs typeface="Times New Roman" panose="02020603050405020304" pitchFamily="18" charset="0"/>
              </a:rPr>
              <a:t>Ukmergės žemės ūkio ir kaimo plėtros skyriaus duomenimis 2025 m. Siesikų seniūnijoje yra įregistruoti ir veiklą vykdo 16 stambių žemės ūkių - jie sukuria didžiausią pridėtinę ekonominę vertę kaimo vietovėse.  Seniūnija siekia didinti žemės ūkio veikla užsiimančių subjektų žinomumą, įsitraukimą į bendruomeninę veiklą, įvertinant ir pagerbiant geriausius, didžiausią pažangą darančius seniūnijos teritorijoje ūkininkus, žemės ūkio įmones.</a:t>
            </a:r>
          </a:p>
        </p:txBody>
      </p:sp>
      <p:sp>
        <p:nvSpPr>
          <p:cNvPr id="4" name="Stačiakampis 3">
            <a:extLst>
              <a:ext uri="{FF2B5EF4-FFF2-40B4-BE49-F238E27FC236}">
                <a16:creationId xmlns:a16="http://schemas.microsoft.com/office/drawing/2014/main" id="{02D8ACC2-191E-46B2-8AD4-C0A0E8FD9472}"/>
              </a:ext>
            </a:extLst>
          </p:cNvPr>
          <p:cNvSpPr/>
          <p:nvPr/>
        </p:nvSpPr>
        <p:spPr>
          <a:xfrm>
            <a:off x="1403648" y="-99392"/>
            <a:ext cx="4563477" cy="923330"/>
          </a:xfrm>
          <a:prstGeom prst="rect">
            <a:avLst/>
          </a:prstGeom>
        </p:spPr>
        <p:txBody>
          <a:bodyPr wrap="square">
            <a:spAutoFit/>
          </a:bodyPr>
          <a:lstStyle/>
          <a:p>
            <a:endParaRPr lang="lt-LT" dirty="0">
              <a:latin typeface="Times New Roman" panose="02020603050405020304" pitchFamily="18" charset="0"/>
              <a:cs typeface="Times New Roman" panose="02020603050405020304" pitchFamily="18" charset="0"/>
            </a:endParaRPr>
          </a:p>
          <a:p>
            <a:r>
              <a:rPr lang="lt-LT" dirty="0">
                <a:latin typeface="Times New Roman" panose="02020603050405020304" pitchFamily="18" charset="0"/>
                <a:cs typeface="Times New Roman" panose="02020603050405020304" pitchFamily="18" charset="0"/>
              </a:rPr>
              <a:t>BENDRADARBIAVIMAS</a:t>
            </a:r>
          </a:p>
          <a:p>
            <a:r>
              <a:rPr lang="lt-LT" dirty="0">
                <a:latin typeface="Times New Roman" panose="02020603050405020304" pitchFamily="18" charset="0"/>
                <a:cs typeface="Times New Roman" panose="02020603050405020304" pitchFamily="18" charset="0"/>
              </a:rPr>
              <a:t> </a:t>
            </a:r>
            <a:endParaRPr lang="lt-LT" dirty="0"/>
          </a:p>
        </p:txBody>
      </p:sp>
    </p:spTree>
    <p:extLst>
      <p:ext uri="{BB962C8B-B14F-4D97-AF65-F5344CB8AC3E}">
        <p14:creationId xmlns:p14="http://schemas.microsoft.com/office/powerpoint/2010/main" val="18044048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kaidrės numerio vietos rezervavimo ženklas 6">
            <a:extLst>
              <a:ext uri="{FF2B5EF4-FFF2-40B4-BE49-F238E27FC236}">
                <a16:creationId xmlns:a16="http://schemas.microsoft.com/office/drawing/2014/main" id="{93A48EBB-3990-43FC-8A09-2AE1CBA58E8D}"/>
              </a:ext>
            </a:extLst>
          </p:cNvPr>
          <p:cNvSpPr>
            <a:spLocks noGrp="1"/>
          </p:cNvSpPr>
          <p:nvPr>
            <p:ph type="sldNum" sz="quarter" idx="12"/>
          </p:nvPr>
        </p:nvSpPr>
        <p:spPr/>
        <p:txBody>
          <a:bodyPr/>
          <a:lstStyle/>
          <a:p>
            <a:pPr>
              <a:defRPr/>
            </a:pPr>
            <a:fld id="{604A49B3-9C97-4F35-8976-56578AD4E6F8}" type="slidenum">
              <a:rPr lang="lt-LT" smtClean="0"/>
              <a:pPr>
                <a:defRPr/>
              </a:pPr>
              <a:t>53</a:t>
            </a:fld>
            <a:endParaRPr lang="lt-LT"/>
          </a:p>
        </p:txBody>
      </p:sp>
      <p:sp>
        <p:nvSpPr>
          <p:cNvPr id="2" name="Stačiakampis 1">
            <a:extLst>
              <a:ext uri="{FF2B5EF4-FFF2-40B4-BE49-F238E27FC236}">
                <a16:creationId xmlns:a16="http://schemas.microsoft.com/office/drawing/2014/main" id="{7B66AF6E-D7F0-4049-9118-77BBB772DEAB}"/>
              </a:ext>
            </a:extLst>
          </p:cNvPr>
          <p:cNvSpPr/>
          <p:nvPr/>
        </p:nvSpPr>
        <p:spPr>
          <a:xfrm>
            <a:off x="467544" y="836712"/>
            <a:ext cx="8208912" cy="5005725"/>
          </a:xfrm>
          <a:prstGeom prst="rect">
            <a:avLst/>
          </a:prstGeom>
        </p:spPr>
        <p:txBody>
          <a:bodyPr wrap="square">
            <a:spAutoFit/>
          </a:bodyPr>
          <a:lstStyle/>
          <a:p>
            <a:pPr indent="450215" algn="just">
              <a:spcAft>
                <a:spcPts val="0"/>
              </a:spcAft>
            </a:pPr>
            <a:endParaRPr lang="lt-LT" dirty="0">
              <a:latin typeface="Times New Roman" panose="02020603050405020304" pitchFamily="18" charset="0"/>
              <a:ea typeface="Times New Roman" panose="02020603050405020304" pitchFamily="18" charset="0"/>
              <a:cs typeface="Times New Roman" panose="02020603050405020304" pitchFamily="18" charset="0"/>
            </a:endParaRPr>
          </a:p>
          <a:p>
            <a:pPr indent="450215" algn="just">
              <a:spcAft>
                <a:spcPts val="0"/>
              </a:spcAft>
            </a:pPr>
            <a:r>
              <a:rPr lang="lt-LT" sz="2000" dirty="0">
                <a:latin typeface="Times New Roman" panose="02020603050405020304" pitchFamily="18" charset="0"/>
                <a:ea typeface="Times New Roman" panose="02020603050405020304" pitchFamily="18" charset="0"/>
                <a:cs typeface="Times New Roman" panose="02020603050405020304" pitchFamily="18" charset="0"/>
              </a:rPr>
              <a:t>Ukmergės pirminės sveikatos priežiūros centro (PSPC) Siesikų ambulatorija, iki šiol daug metų veikusi Nepriklausomybės gatvės 3-uoju numeriu pažymėtame pastate, nuo 2025 m. spalio mėn. įsikūrė Siesikų seniūnijos pastate. Ambulatorijai skirta erdvė pirmame aukšte, kur anksčiau buvo įsikūręs AB „Lietuvos paštas“ skyrius.</a:t>
            </a:r>
          </a:p>
          <a:p>
            <a:pPr indent="450215" algn="just">
              <a:tabLst>
                <a:tab pos="450215" algn="l"/>
              </a:tabLst>
            </a:pPr>
            <a:r>
              <a:rPr lang="lt-LT" sz="2000" dirty="0">
                <a:latin typeface="Times New Roman" panose="02020603050405020304" pitchFamily="18" charset="0"/>
                <a:ea typeface="Times New Roman" panose="02020603050405020304" pitchFamily="18" charset="0"/>
                <a:cs typeface="Times New Roman" panose="02020603050405020304" pitchFamily="18" charset="0"/>
              </a:rPr>
              <a:t> Seniūnijos teritorijoje įsikūrę ir veiklą vykdo: medienos apdirbimo įmonė UAB "</a:t>
            </a:r>
            <a:r>
              <a:rPr lang="lt-LT" sz="2000" dirty="0" err="1">
                <a:latin typeface="Times New Roman" panose="02020603050405020304" pitchFamily="18" charset="0"/>
                <a:ea typeface="Times New Roman" panose="02020603050405020304" pitchFamily="18" charset="0"/>
                <a:cs typeface="Times New Roman" panose="02020603050405020304" pitchFamily="18" charset="0"/>
              </a:rPr>
              <a:t>Juostmedis</a:t>
            </a:r>
            <a:r>
              <a:rPr lang="lt-LT" sz="2000" dirty="0">
                <a:latin typeface="Times New Roman" panose="02020603050405020304" pitchFamily="18" charset="0"/>
                <a:ea typeface="Times New Roman" panose="02020603050405020304" pitchFamily="18" charset="0"/>
                <a:cs typeface="Times New Roman" panose="02020603050405020304" pitchFamily="18" charset="0"/>
              </a:rPr>
              <a:t>"; Ukmergės rajono vartotojų kooperatyvo parduotuvės (</a:t>
            </a:r>
            <a:r>
              <a:rPr lang="lt-LT" sz="2000" dirty="0" err="1">
                <a:latin typeface="Times New Roman" panose="02020603050405020304" pitchFamily="18" charset="0"/>
                <a:ea typeface="Times New Roman" panose="02020603050405020304" pitchFamily="18" charset="0"/>
                <a:cs typeface="Times New Roman" panose="02020603050405020304" pitchFamily="18" charset="0"/>
              </a:rPr>
              <a:t>Tulpiakiemio</a:t>
            </a:r>
            <a:r>
              <a:rPr lang="lt-LT" sz="2000" dirty="0">
                <a:latin typeface="Times New Roman" panose="02020603050405020304" pitchFamily="18" charset="0"/>
                <a:ea typeface="Times New Roman" panose="02020603050405020304" pitchFamily="18" charset="0"/>
                <a:cs typeface="Times New Roman" panose="02020603050405020304" pitchFamily="18" charset="0"/>
              </a:rPr>
              <a:t>, Petronių kaimuose ir Siesikų miestelyje); Jūratės </a:t>
            </a:r>
            <a:r>
              <a:rPr lang="lt-LT" sz="2000" dirty="0" err="1">
                <a:latin typeface="Times New Roman" panose="02020603050405020304" pitchFamily="18" charset="0"/>
                <a:ea typeface="Times New Roman" panose="02020603050405020304" pitchFamily="18" charset="0"/>
                <a:cs typeface="Times New Roman" panose="02020603050405020304" pitchFamily="18" charset="0"/>
              </a:rPr>
              <a:t>siuvyklėlė</a:t>
            </a:r>
            <a:r>
              <a:rPr lang="lt-LT" sz="2000" dirty="0">
                <a:latin typeface="Times New Roman" panose="02020603050405020304" pitchFamily="18" charset="0"/>
                <a:ea typeface="Times New Roman" panose="02020603050405020304" pitchFamily="18" charset="0"/>
                <a:cs typeface="Times New Roman" panose="02020603050405020304" pitchFamily="18" charset="0"/>
              </a:rPr>
              <a:t>; Petronių kaime privati parduotuvė  UAB „Brolytis. 2025 m. vasario mėn.  Siesikų miestelyje duris atvėrė prekybos tinklo „Mini Market“ parduotuvė.</a:t>
            </a:r>
          </a:p>
          <a:p>
            <a:pPr indent="450215" algn="just">
              <a:tabLst>
                <a:tab pos="450215" algn="l"/>
              </a:tabLst>
            </a:pPr>
            <a:r>
              <a:rPr lang="lt-LT" sz="2000" dirty="0">
                <a:latin typeface="Times New Roman" panose="02020603050405020304" pitchFamily="18" charset="0"/>
                <a:ea typeface="Times New Roman" panose="02020603050405020304" pitchFamily="18" charset="0"/>
                <a:cs typeface="Times New Roman" panose="02020603050405020304" pitchFamily="18" charset="0"/>
              </a:rPr>
              <a:t>Veikia Ukmergės rajono Siesikų pagrindinė mokykla; Ukmergės rajono savivaldybės Vlado Šlaito viešosios bibliotekos 2 padaliniai (Siesikų miestelio ir Petronių kaimo, į </a:t>
            </a:r>
            <a:r>
              <a:rPr lang="lt-LT" sz="2000" dirty="0" err="1">
                <a:latin typeface="Times New Roman" panose="02020603050405020304" pitchFamily="18" charset="0"/>
                <a:ea typeface="Times New Roman" panose="02020603050405020304" pitchFamily="18" charset="0"/>
                <a:cs typeface="Times New Roman" panose="02020603050405020304" pitchFamily="18" charset="0"/>
              </a:rPr>
              <a:t>Tulpiakiemio</a:t>
            </a:r>
            <a:r>
              <a:rPr lang="lt-LT" sz="2000" dirty="0">
                <a:latin typeface="Times New Roman" panose="02020603050405020304" pitchFamily="18" charset="0"/>
                <a:ea typeface="Times New Roman" panose="02020603050405020304" pitchFamily="18" charset="0"/>
                <a:cs typeface="Times New Roman" panose="02020603050405020304" pitchFamily="18" charset="0"/>
              </a:rPr>
              <a:t> kaimą atvyksta mobili biblioteka); Ukmergės kultūros centro Siesikų skyrius; Siesikų parapijos Šv. Baltramiejaus bažnyčia.</a:t>
            </a:r>
            <a:endParaRPr lang="lt-LT"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85580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678A4E38-E186-4BEE-B035-D771AF9789FE}"/>
              </a:ext>
            </a:extLst>
          </p:cNvPr>
          <p:cNvSpPr>
            <a:spLocks noGrp="1"/>
          </p:cNvSpPr>
          <p:nvPr>
            <p:ph type="title"/>
          </p:nvPr>
        </p:nvSpPr>
        <p:spPr>
          <a:xfrm>
            <a:off x="822960" y="288866"/>
            <a:ext cx="7543800" cy="622114"/>
          </a:xfrm>
        </p:spPr>
        <p:txBody>
          <a:bodyPr>
            <a:normAutofit/>
          </a:bodyPr>
          <a:lstStyle/>
          <a:p>
            <a:pPr algn="ctr"/>
            <a:r>
              <a:rPr lang="lt-LT" sz="2000" dirty="0">
                <a:latin typeface="Times New Roman" panose="02020603050405020304" pitchFamily="18" charset="0"/>
                <a:cs typeface="Times New Roman" panose="02020603050405020304" pitchFamily="18" charset="0"/>
              </a:rPr>
              <a:t> KULTŪRINĖ IR SPORTINĖ VEIKLA </a:t>
            </a:r>
            <a:endParaRPr lang="lt-LT" sz="2000" dirty="0"/>
          </a:p>
        </p:txBody>
      </p:sp>
      <p:sp>
        <p:nvSpPr>
          <p:cNvPr id="3" name="Skaidrės numerio vietos rezervavimo ženklas 2">
            <a:extLst>
              <a:ext uri="{FF2B5EF4-FFF2-40B4-BE49-F238E27FC236}">
                <a16:creationId xmlns:a16="http://schemas.microsoft.com/office/drawing/2014/main" id="{6EDBE5A8-85AC-4BC4-B238-C35E9FA42A9A}"/>
              </a:ext>
            </a:extLst>
          </p:cNvPr>
          <p:cNvSpPr>
            <a:spLocks noGrp="1"/>
          </p:cNvSpPr>
          <p:nvPr>
            <p:ph type="sldNum" sz="quarter" idx="12"/>
          </p:nvPr>
        </p:nvSpPr>
        <p:spPr/>
        <p:txBody>
          <a:bodyPr/>
          <a:lstStyle/>
          <a:p>
            <a:pPr>
              <a:defRPr/>
            </a:pPr>
            <a:fld id="{F1FAAE05-4A6B-4E96-AE9D-CD668F91F060}" type="slidenum">
              <a:rPr lang="lt-LT" smtClean="0"/>
              <a:pPr>
                <a:defRPr/>
              </a:pPr>
              <a:t>54</a:t>
            </a:fld>
            <a:endParaRPr lang="lt-LT"/>
          </a:p>
        </p:txBody>
      </p:sp>
      <p:sp>
        <p:nvSpPr>
          <p:cNvPr id="4" name="Stačiakampis 3">
            <a:extLst>
              <a:ext uri="{FF2B5EF4-FFF2-40B4-BE49-F238E27FC236}">
                <a16:creationId xmlns:a16="http://schemas.microsoft.com/office/drawing/2014/main" id="{8336EC82-145C-4863-9129-F0F6408CD701}"/>
              </a:ext>
            </a:extLst>
          </p:cNvPr>
          <p:cNvSpPr/>
          <p:nvPr/>
        </p:nvSpPr>
        <p:spPr>
          <a:xfrm>
            <a:off x="670424" y="1340768"/>
            <a:ext cx="7848872" cy="4320480"/>
          </a:xfrm>
          <a:prstGeom prst="rect">
            <a:avLst/>
          </a:prstGeom>
        </p:spPr>
        <p:txBody>
          <a:bodyPr wrap="square">
            <a:noAutofit/>
          </a:bodyPr>
          <a:lstStyle/>
          <a:p>
            <a:pPr indent="822960" algn="just">
              <a:lnSpc>
                <a:spcPct val="107000"/>
              </a:lnSpc>
              <a:spcAft>
                <a:spcPts val="0"/>
              </a:spcAft>
            </a:pPr>
            <a:endParaRPr lang="lt-LT" sz="2000" dirty="0">
              <a:latin typeface="Times New Roman" panose="02020603050405020304" pitchFamily="18" charset="0"/>
              <a:ea typeface="Times New Roman" panose="02020603050405020304" pitchFamily="18" charset="0"/>
              <a:cs typeface="Times New Roman" panose="02020603050405020304" pitchFamily="18" charset="0"/>
            </a:endParaRPr>
          </a:p>
          <a:p>
            <a:pPr indent="822960" algn="just">
              <a:lnSpc>
                <a:spcPct val="107000"/>
              </a:lnSpc>
              <a:spcAft>
                <a:spcPts val="0"/>
              </a:spcAft>
            </a:pPr>
            <a:endParaRPr lang="lt-LT" sz="2000" dirty="0">
              <a:latin typeface="Times New Roman" panose="02020603050405020304" pitchFamily="18" charset="0"/>
              <a:ea typeface="Times New Roman" panose="02020603050405020304" pitchFamily="18" charset="0"/>
              <a:cs typeface="Times New Roman" panose="02020603050405020304" pitchFamily="18" charset="0"/>
            </a:endParaRPr>
          </a:p>
          <a:p>
            <a:pPr indent="822960" algn="just">
              <a:lnSpc>
                <a:spcPct val="107000"/>
              </a:lnSpc>
              <a:spcAft>
                <a:spcPts val="0"/>
              </a:spcAft>
            </a:pPr>
            <a:endParaRPr lang="lt-LT" sz="16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Stačiakampis 4">
            <a:extLst>
              <a:ext uri="{FF2B5EF4-FFF2-40B4-BE49-F238E27FC236}">
                <a16:creationId xmlns:a16="http://schemas.microsoft.com/office/drawing/2014/main" id="{2BAF2C6D-96EA-45D6-A05E-30E7D7FEE227}"/>
              </a:ext>
            </a:extLst>
          </p:cNvPr>
          <p:cNvSpPr/>
          <p:nvPr/>
        </p:nvSpPr>
        <p:spPr>
          <a:xfrm>
            <a:off x="670424" y="910980"/>
            <a:ext cx="8150048" cy="2046009"/>
          </a:xfrm>
          <a:prstGeom prst="rect">
            <a:avLst/>
          </a:prstGeom>
        </p:spPr>
        <p:txBody>
          <a:bodyPr wrap="square">
            <a:spAutoFit/>
          </a:bodyPr>
          <a:lstStyle/>
          <a:p>
            <a:pPr indent="360363" algn="just">
              <a:lnSpc>
                <a:spcPct val="107000"/>
              </a:lnSpc>
              <a:spcAft>
                <a:spcPts val="0"/>
              </a:spcAft>
            </a:pPr>
            <a:r>
              <a:rPr lang="lt-LT" sz="2000" dirty="0">
                <a:latin typeface="Times New Roman" panose="02020603050405020304" pitchFamily="18" charset="0"/>
                <a:cs typeface="Times New Roman" panose="02020603050405020304" pitchFamily="18" charset="0"/>
              </a:rPr>
              <a:t>Siesikų seniūnijoje buvo siekiama aktyvinti kultūrinį, sportinį gyvenimą, saugoti ir puoselėti dvasines bei istorines vertybes. </a:t>
            </a:r>
            <a:endParaRPr lang="lt-LT" sz="2000" dirty="0">
              <a:latin typeface="Times New Roman" panose="02020603050405020304" pitchFamily="18" charset="0"/>
              <a:ea typeface="Times New Roman" panose="02020603050405020304" pitchFamily="18" charset="0"/>
              <a:cs typeface="Times New Roman" panose="02020603050405020304" pitchFamily="18" charset="0"/>
            </a:endParaRPr>
          </a:p>
          <a:p>
            <a:pPr indent="360363" algn="just">
              <a:lnSpc>
                <a:spcPct val="107000"/>
              </a:lnSpc>
              <a:spcAft>
                <a:spcPts val="0"/>
              </a:spcAft>
            </a:pPr>
            <a:r>
              <a:rPr lang="lt-LT" sz="2000" dirty="0">
                <a:latin typeface="Times New Roman" panose="02020603050405020304" pitchFamily="18" charset="0"/>
                <a:cs typeface="Times New Roman" panose="02020603050405020304" pitchFamily="18" charset="0"/>
              </a:rPr>
              <a:t>Kaip ir kiekvienais metais seniūnija, kartu su kultūros namų darbuotojais,   seniūnaičiais, bendruomenėmis minėjo valstybines šventes:</a:t>
            </a:r>
            <a:endParaRPr lang="lt-LT" sz="2000" dirty="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nSpc>
                <a:spcPct val="107000"/>
              </a:lnSpc>
              <a:spcAft>
                <a:spcPts val="0"/>
              </a:spcAft>
              <a:buFont typeface="Wingdings" panose="05000000000000000000" pitchFamily="2" charset="2"/>
              <a:buChar char="Ø"/>
            </a:pPr>
            <a:r>
              <a:rPr lang="lt-LT" sz="2000" dirty="0">
                <a:latin typeface="Times New Roman" panose="02020603050405020304" pitchFamily="18" charset="0"/>
                <a:ea typeface="Times New Roman" panose="02020603050405020304" pitchFamily="18" charset="0"/>
                <a:cs typeface="Times New Roman" panose="02020603050405020304" pitchFamily="18" charset="0"/>
              </a:rPr>
              <a:t>Sausio 13 d. Prie Laisvės paminklo susirinkome paminėti Laisvės gynėjų dieną. </a:t>
            </a:r>
          </a:p>
        </p:txBody>
      </p:sp>
      <p:pic>
        <p:nvPicPr>
          <p:cNvPr id="7" name="Paveikslėlis 6">
            <a:extLst>
              <a:ext uri="{FF2B5EF4-FFF2-40B4-BE49-F238E27FC236}">
                <a16:creationId xmlns:a16="http://schemas.microsoft.com/office/drawing/2014/main" id="{A8D9011B-E739-4EDC-A86B-3C7A0D11BE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696" y="2708920"/>
            <a:ext cx="6048672" cy="4045753"/>
          </a:xfrm>
          <a:prstGeom prst="rect">
            <a:avLst/>
          </a:prstGeom>
        </p:spPr>
      </p:pic>
    </p:spTree>
    <p:extLst>
      <p:ext uri="{BB962C8B-B14F-4D97-AF65-F5344CB8AC3E}">
        <p14:creationId xmlns:p14="http://schemas.microsoft.com/office/powerpoint/2010/main" val="5362425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458FAA7-B87A-4EDE-AF1D-6A12A94F5ED1}"/>
              </a:ext>
            </a:extLst>
          </p:cNvPr>
          <p:cNvSpPr>
            <a:spLocks noGrp="1"/>
          </p:cNvSpPr>
          <p:nvPr>
            <p:ph type="title"/>
          </p:nvPr>
        </p:nvSpPr>
        <p:spPr>
          <a:xfrm>
            <a:off x="1096206" y="260648"/>
            <a:ext cx="7724266" cy="1440160"/>
          </a:xfrm>
        </p:spPr>
        <p:txBody>
          <a:bodyPr>
            <a:noAutofit/>
          </a:bodyPr>
          <a:lstStyle/>
          <a:p>
            <a:pPr marL="285750" indent="-285750">
              <a:lnSpc>
                <a:spcPct val="107000"/>
              </a:lnSpc>
              <a:buFont typeface="Wingdings" panose="05000000000000000000" pitchFamily="2" charset="2"/>
              <a:buChar char="Ø"/>
            </a:pPr>
            <a:r>
              <a:rPr lang="lt-LT" sz="2000" dirty="0">
                <a:latin typeface="Times New Roman" panose="02020603050405020304" pitchFamily="18" charset="0"/>
                <a:cs typeface="Times New Roman" panose="02020603050405020304" pitchFamily="18" charset="0"/>
              </a:rPr>
              <a:t>Vasario 16-oji Lietuvos valstybės atkūrimo diena.</a:t>
            </a:r>
            <a:br>
              <a:rPr lang="lt-LT" sz="2000" dirty="0">
                <a:latin typeface="Times New Roman" panose="02020603050405020304" pitchFamily="18" charset="0"/>
                <a:cs typeface="Times New Roman" panose="02020603050405020304" pitchFamily="18" charset="0"/>
              </a:rPr>
            </a:br>
            <a:r>
              <a:rPr lang="lt-LT" sz="2000" dirty="0">
                <a:latin typeface="Times New Roman" panose="02020603050405020304" pitchFamily="18" charset="0"/>
                <a:cs typeface="Times New Roman" panose="02020603050405020304" pitchFamily="18" charset="0"/>
              </a:rPr>
              <a:t>Tą dieną</a:t>
            </a:r>
            <a:r>
              <a:rPr lang="lt-LT" sz="2000" dirty="0">
                <a:latin typeface="Times New Roman" panose="02020603050405020304" pitchFamily="18" charset="0"/>
                <a:ea typeface="Times New Roman" panose="02020603050405020304" pitchFamily="18" charset="0"/>
                <a:cs typeface="Times New Roman" panose="02020603050405020304" pitchFamily="18" charset="0"/>
              </a:rPr>
              <a:t> vyko: šventinis bėgimas nuo Siesikų pilies iki Siesikų  „Laisvės“ paminklo; minėjimas; šventinis koncertas. Visus šventės dalyvius, svečius bendruomenės vaišino koše.</a:t>
            </a:r>
            <a:br>
              <a:rPr lang="lt-LT" sz="2000" dirty="0">
                <a:latin typeface="Times New Roman" panose="02020603050405020304" pitchFamily="18" charset="0"/>
                <a:ea typeface="Times New Roman" panose="02020603050405020304" pitchFamily="18" charset="0"/>
                <a:cs typeface="Times New Roman" panose="02020603050405020304" pitchFamily="18" charset="0"/>
              </a:rPr>
            </a:br>
            <a:br>
              <a:rPr lang="lt-LT" sz="1800" dirty="0">
                <a:latin typeface="Times New Roman" panose="02020603050405020304" pitchFamily="18" charset="0"/>
                <a:ea typeface="Times New Roman" panose="02020603050405020304" pitchFamily="18" charset="0"/>
                <a:cs typeface="Times New Roman" panose="02020603050405020304" pitchFamily="18" charset="0"/>
              </a:rPr>
            </a:br>
            <a:r>
              <a:rPr lang="lt-LT" sz="1800" b="1" dirty="0">
                <a:latin typeface="Times New Roman" panose="02020603050405020304" pitchFamily="18" charset="0"/>
                <a:ea typeface="Times New Roman" panose="02020603050405020304" pitchFamily="18" charset="0"/>
                <a:cs typeface="Times New Roman" panose="02020603050405020304" pitchFamily="18" charset="0"/>
              </a:rPr>
              <a:t>  </a:t>
            </a:r>
            <a:br>
              <a:rPr lang="lt-LT" sz="1800" b="1" dirty="0">
                <a:latin typeface="Times New Roman" panose="02020603050405020304" pitchFamily="18" charset="0"/>
                <a:ea typeface="Times New Roman" panose="02020603050405020304" pitchFamily="18" charset="0"/>
                <a:cs typeface="Times New Roman" panose="02020603050405020304" pitchFamily="18" charset="0"/>
              </a:rPr>
            </a:br>
            <a:br>
              <a:rPr lang="lt-LT" sz="1600" b="1" dirty="0">
                <a:latin typeface="Calibri" panose="020F0502020204030204" pitchFamily="34" charset="0"/>
                <a:ea typeface="Times New Roman" panose="02020603050405020304" pitchFamily="18" charset="0"/>
                <a:cs typeface="Times New Roman" panose="02020603050405020304" pitchFamily="18" charset="0"/>
              </a:rPr>
            </a:br>
            <a:br>
              <a:rPr lang="lt-LT" sz="1800" b="1" dirty="0">
                <a:latin typeface="Times New Roman" panose="02020603050405020304" pitchFamily="18" charset="0"/>
                <a:cs typeface="Times New Roman" panose="02020603050405020304" pitchFamily="18" charset="0"/>
              </a:rPr>
            </a:br>
            <a:r>
              <a:rPr lang="lt-LT" sz="1800" dirty="0">
                <a:latin typeface="Times New Roman" panose="02020603050405020304" pitchFamily="18" charset="0"/>
                <a:ea typeface="Times New Roman" panose="02020603050405020304" pitchFamily="18" charset="0"/>
                <a:cs typeface="Times New Roman" panose="02020603050405020304" pitchFamily="18" charset="0"/>
              </a:rPr>
              <a:t>	</a:t>
            </a:r>
            <a:endParaRPr lang="lt-LT" sz="1800" dirty="0">
              <a:latin typeface="Times New Roman" panose="02020603050405020304" pitchFamily="18" charset="0"/>
              <a:cs typeface="Times New Roman" panose="02020603050405020304" pitchFamily="18" charset="0"/>
            </a:endParaRPr>
          </a:p>
        </p:txBody>
      </p:sp>
      <p:sp>
        <p:nvSpPr>
          <p:cNvPr id="3" name="Skaidrės numerio vietos rezervavimo ženklas 2">
            <a:extLst>
              <a:ext uri="{FF2B5EF4-FFF2-40B4-BE49-F238E27FC236}">
                <a16:creationId xmlns:a16="http://schemas.microsoft.com/office/drawing/2014/main" id="{41363470-D143-4917-B4E8-54AD80337757}"/>
              </a:ext>
            </a:extLst>
          </p:cNvPr>
          <p:cNvSpPr>
            <a:spLocks noGrp="1"/>
          </p:cNvSpPr>
          <p:nvPr>
            <p:ph type="sldNum" sz="quarter" idx="12"/>
          </p:nvPr>
        </p:nvSpPr>
        <p:spPr/>
        <p:txBody>
          <a:bodyPr/>
          <a:lstStyle/>
          <a:p>
            <a:pPr>
              <a:defRPr/>
            </a:pPr>
            <a:fld id="{F1FAAE05-4A6B-4E96-AE9D-CD668F91F060}" type="slidenum">
              <a:rPr lang="lt-LT" smtClean="0"/>
              <a:pPr>
                <a:defRPr/>
              </a:pPr>
              <a:t>55</a:t>
            </a:fld>
            <a:endParaRPr lang="lt-LT" dirty="0"/>
          </a:p>
        </p:txBody>
      </p:sp>
      <p:pic>
        <p:nvPicPr>
          <p:cNvPr id="6" name="Paveikslėlis 5">
            <a:extLst>
              <a:ext uri="{FF2B5EF4-FFF2-40B4-BE49-F238E27FC236}">
                <a16:creationId xmlns:a16="http://schemas.microsoft.com/office/drawing/2014/main" id="{11EBDCCB-E4AC-46EB-B43F-B5559232E0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783025"/>
            <a:ext cx="7848872" cy="5040560"/>
          </a:xfrm>
          <a:prstGeom prst="rect">
            <a:avLst/>
          </a:prstGeom>
        </p:spPr>
      </p:pic>
    </p:spTree>
    <p:extLst>
      <p:ext uri="{BB962C8B-B14F-4D97-AF65-F5344CB8AC3E}">
        <p14:creationId xmlns:p14="http://schemas.microsoft.com/office/powerpoint/2010/main" val="28826628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kaidrės numerio vietos rezervavimo ženklas 2">
            <a:extLst>
              <a:ext uri="{FF2B5EF4-FFF2-40B4-BE49-F238E27FC236}">
                <a16:creationId xmlns:a16="http://schemas.microsoft.com/office/drawing/2014/main" id="{85C71AEF-FD4F-41CF-9A13-F977E079D690}"/>
              </a:ext>
            </a:extLst>
          </p:cNvPr>
          <p:cNvSpPr>
            <a:spLocks noGrp="1"/>
          </p:cNvSpPr>
          <p:nvPr>
            <p:ph type="sldNum" sz="quarter" idx="12"/>
          </p:nvPr>
        </p:nvSpPr>
        <p:spPr/>
        <p:txBody>
          <a:bodyPr/>
          <a:lstStyle/>
          <a:p>
            <a:pPr>
              <a:defRPr/>
            </a:pPr>
            <a:fld id="{F1FAAE05-4A6B-4E96-AE9D-CD668F91F060}" type="slidenum">
              <a:rPr lang="lt-LT" smtClean="0"/>
              <a:pPr>
                <a:defRPr/>
              </a:pPr>
              <a:t>56</a:t>
            </a:fld>
            <a:endParaRPr lang="lt-LT"/>
          </a:p>
        </p:txBody>
      </p:sp>
      <p:pic>
        <p:nvPicPr>
          <p:cNvPr id="6" name="Paveikslėlis 5">
            <a:extLst>
              <a:ext uri="{FF2B5EF4-FFF2-40B4-BE49-F238E27FC236}">
                <a16:creationId xmlns:a16="http://schemas.microsoft.com/office/drawing/2014/main" id="{405C73D8-8104-49C1-BA03-FF2E275FCC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0"/>
            <a:ext cx="8640960" cy="6858000"/>
          </a:xfrm>
          <a:prstGeom prst="rect">
            <a:avLst/>
          </a:prstGeom>
        </p:spPr>
      </p:pic>
    </p:spTree>
    <p:extLst>
      <p:ext uri="{BB962C8B-B14F-4D97-AF65-F5344CB8AC3E}">
        <p14:creationId xmlns:p14="http://schemas.microsoft.com/office/powerpoint/2010/main" val="36695465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A4AF89DD-3E76-4144-A244-E838739C7898}"/>
              </a:ext>
            </a:extLst>
          </p:cNvPr>
          <p:cNvSpPr>
            <a:spLocks noGrp="1"/>
          </p:cNvSpPr>
          <p:nvPr>
            <p:ph type="sldNum" sz="quarter" idx="12"/>
          </p:nvPr>
        </p:nvSpPr>
        <p:spPr/>
        <p:txBody>
          <a:bodyPr/>
          <a:lstStyle/>
          <a:p>
            <a:pPr>
              <a:defRPr/>
            </a:pPr>
            <a:fld id="{F88E548C-A2D1-401E-94D7-37CC61572DE4}" type="slidenum">
              <a:rPr lang="lt-LT" smtClean="0"/>
              <a:pPr>
                <a:defRPr/>
              </a:pPr>
              <a:t>57</a:t>
            </a:fld>
            <a:endParaRPr lang="lt-LT"/>
          </a:p>
        </p:txBody>
      </p:sp>
      <p:pic>
        <p:nvPicPr>
          <p:cNvPr id="5" name="Paveikslėlis 4">
            <a:extLst>
              <a:ext uri="{FF2B5EF4-FFF2-40B4-BE49-F238E27FC236}">
                <a16:creationId xmlns:a16="http://schemas.microsoft.com/office/drawing/2014/main" id="{0E4881CE-D416-4632-93F3-5C99BA0B23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16632"/>
            <a:ext cx="8712968" cy="6741368"/>
          </a:xfrm>
          <a:prstGeom prst="rect">
            <a:avLst/>
          </a:prstGeom>
        </p:spPr>
      </p:pic>
    </p:spTree>
    <p:extLst>
      <p:ext uri="{BB962C8B-B14F-4D97-AF65-F5344CB8AC3E}">
        <p14:creationId xmlns:p14="http://schemas.microsoft.com/office/powerpoint/2010/main" val="32517467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4DF2AC6-3476-48EE-91D9-A666C0E5E8C3}"/>
              </a:ext>
            </a:extLst>
          </p:cNvPr>
          <p:cNvSpPr>
            <a:spLocks noGrp="1"/>
          </p:cNvSpPr>
          <p:nvPr>
            <p:ph type="title"/>
          </p:nvPr>
        </p:nvSpPr>
        <p:spPr>
          <a:xfrm>
            <a:off x="899592" y="188640"/>
            <a:ext cx="7920880" cy="1296144"/>
          </a:xfrm>
        </p:spPr>
        <p:txBody>
          <a:bodyPr>
            <a:normAutofit fontScale="90000"/>
          </a:bodyPr>
          <a:lstStyle/>
          <a:p>
            <a:pPr marL="285750" indent="-285750" algn="ctr">
              <a:buFont typeface="Wingdings" panose="05000000000000000000" pitchFamily="2" charset="2"/>
              <a:buChar char="Ø"/>
            </a:pPr>
            <a:r>
              <a:rPr lang="lt-LT" sz="2200" dirty="0">
                <a:latin typeface="Times New Roman" panose="02020603050405020304" pitchFamily="18" charset="0"/>
                <a:ea typeface="Times New Roman" panose="02020603050405020304" pitchFamily="18" charset="0"/>
                <a:cs typeface="Times New Roman" panose="02020603050405020304" pitchFamily="18" charset="0"/>
              </a:rPr>
              <a:t>Kovo 11-ąją  Siesikų kultūros skyriaus saviveiklininkai kartu su  seniūne ir aktyviausiais bendruomenių nariais važinėjo po: Petronių, </a:t>
            </a:r>
            <a:r>
              <a:rPr lang="lt-LT" sz="2200" dirty="0" err="1">
                <a:latin typeface="Times New Roman" panose="02020603050405020304" pitchFamily="18" charset="0"/>
                <a:ea typeface="Times New Roman" panose="02020603050405020304" pitchFamily="18" charset="0"/>
                <a:cs typeface="Times New Roman" panose="02020603050405020304" pitchFamily="18" charset="0"/>
              </a:rPr>
              <a:t>Tulpiakiemio</a:t>
            </a:r>
            <a:r>
              <a:rPr lang="lt-LT" sz="2200" dirty="0">
                <a:latin typeface="Times New Roman" panose="02020603050405020304" pitchFamily="18" charset="0"/>
                <a:ea typeface="Times New Roman" panose="02020603050405020304" pitchFamily="18" charset="0"/>
                <a:cs typeface="Times New Roman" panose="02020603050405020304" pitchFamily="18" charset="0"/>
              </a:rPr>
              <a:t>, Gružų kaimus. Aplankėme seniūnijos bendruomenes, kartu giedojome Lietuvos himną. </a:t>
            </a:r>
            <a:br>
              <a:rPr lang="lt-LT" sz="1800" dirty="0">
                <a:latin typeface="Times New Roman" panose="02020603050405020304" pitchFamily="18" charset="0"/>
                <a:ea typeface="Times New Roman" panose="02020603050405020304" pitchFamily="18" charset="0"/>
                <a:cs typeface="Times New Roman" panose="02020603050405020304" pitchFamily="18" charset="0"/>
              </a:rPr>
            </a:br>
            <a:endParaRPr lang="lt-LT" sz="1800" dirty="0"/>
          </a:p>
        </p:txBody>
      </p:sp>
      <p:sp>
        <p:nvSpPr>
          <p:cNvPr id="3" name="Skaidrės numerio vietos rezervavimo ženklas 2">
            <a:extLst>
              <a:ext uri="{FF2B5EF4-FFF2-40B4-BE49-F238E27FC236}">
                <a16:creationId xmlns:a16="http://schemas.microsoft.com/office/drawing/2014/main" id="{45FC6CCA-1D8A-47D5-9715-24A7CBD02AD4}"/>
              </a:ext>
            </a:extLst>
          </p:cNvPr>
          <p:cNvSpPr>
            <a:spLocks noGrp="1"/>
          </p:cNvSpPr>
          <p:nvPr>
            <p:ph type="sldNum" sz="quarter" idx="12"/>
          </p:nvPr>
        </p:nvSpPr>
        <p:spPr/>
        <p:txBody>
          <a:bodyPr/>
          <a:lstStyle/>
          <a:p>
            <a:pPr>
              <a:defRPr/>
            </a:pPr>
            <a:fld id="{F1FAAE05-4A6B-4E96-AE9D-CD668F91F060}" type="slidenum">
              <a:rPr lang="lt-LT" smtClean="0"/>
              <a:pPr>
                <a:defRPr/>
              </a:pPr>
              <a:t>58</a:t>
            </a:fld>
            <a:endParaRPr lang="lt-LT"/>
          </a:p>
        </p:txBody>
      </p:sp>
      <p:pic>
        <p:nvPicPr>
          <p:cNvPr id="4" name="Paveikslėlis 3">
            <a:extLst>
              <a:ext uri="{FF2B5EF4-FFF2-40B4-BE49-F238E27FC236}">
                <a16:creationId xmlns:a16="http://schemas.microsoft.com/office/drawing/2014/main" id="{C0B5C1C8-EBAC-4EC2-ABD5-76163EDB6EF3}"/>
              </a:ext>
            </a:extLst>
          </p:cNvPr>
          <p:cNvPicPr>
            <a:picLocks noChangeAspect="1"/>
          </p:cNvPicPr>
          <p:nvPr/>
        </p:nvPicPr>
        <p:blipFill>
          <a:blip r:embed="rId2"/>
          <a:stretch>
            <a:fillRect/>
          </a:stretch>
        </p:blipFill>
        <p:spPr>
          <a:xfrm>
            <a:off x="4860032" y="1484784"/>
            <a:ext cx="4176464" cy="5184576"/>
          </a:xfrm>
          <a:prstGeom prst="rect">
            <a:avLst/>
          </a:prstGeom>
        </p:spPr>
      </p:pic>
      <p:pic>
        <p:nvPicPr>
          <p:cNvPr id="6" name="Paveikslėlis 5">
            <a:extLst>
              <a:ext uri="{FF2B5EF4-FFF2-40B4-BE49-F238E27FC236}">
                <a16:creationId xmlns:a16="http://schemas.microsoft.com/office/drawing/2014/main" id="{0EECF5D1-FF29-4D33-B9E8-F102B3D6A219}"/>
              </a:ext>
            </a:extLst>
          </p:cNvPr>
          <p:cNvPicPr>
            <a:picLocks noChangeAspect="1"/>
          </p:cNvPicPr>
          <p:nvPr/>
        </p:nvPicPr>
        <p:blipFill>
          <a:blip r:embed="rId3"/>
          <a:stretch>
            <a:fillRect/>
          </a:stretch>
        </p:blipFill>
        <p:spPr>
          <a:xfrm>
            <a:off x="251520" y="1484784"/>
            <a:ext cx="4535012" cy="5184576"/>
          </a:xfrm>
          <a:prstGeom prst="rect">
            <a:avLst/>
          </a:prstGeom>
        </p:spPr>
      </p:pic>
    </p:spTree>
    <p:extLst>
      <p:ext uri="{BB962C8B-B14F-4D97-AF65-F5344CB8AC3E}">
        <p14:creationId xmlns:p14="http://schemas.microsoft.com/office/powerpoint/2010/main" val="19273286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kaidrės numerio vietos rezervavimo ženklas 2">
            <a:extLst>
              <a:ext uri="{FF2B5EF4-FFF2-40B4-BE49-F238E27FC236}">
                <a16:creationId xmlns:a16="http://schemas.microsoft.com/office/drawing/2014/main" id="{A92976F5-D944-4061-8449-D73EA27E4904}"/>
              </a:ext>
            </a:extLst>
          </p:cNvPr>
          <p:cNvSpPr>
            <a:spLocks noGrp="1"/>
          </p:cNvSpPr>
          <p:nvPr>
            <p:ph type="sldNum" sz="quarter" idx="12"/>
          </p:nvPr>
        </p:nvSpPr>
        <p:spPr/>
        <p:txBody>
          <a:bodyPr/>
          <a:lstStyle/>
          <a:p>
            <a:pPr>
              <a:defRPr/>
            </a:pPr>
            <a:fld id="{F1FAAE05-4A6B-4E96-AE9D-CD668F91F060}" type="slidenum">
              <a:rPr lang="lt-LT" smtClean="0"/>
              <a:pPr>
                <a:defRPr/>
              </a:pPr>
              <a:t>59</a:t>
            </a:fld>
            <a:endParaRPr lang="lt-LT"/>
          </a:p>
        </p:txBody>
      </p:sp>
      <p:pic>
        <p:nvPicPr>
          <p:cNvPr id="4" name="Paveikslėlis 3">
            <a:extLst>
              <a:ext uri="{FF2B5EF4-FFF2-40B4-BE49-F238E27FC236}">
                <a16:creationId xmlns:a16="http://schemas.microsoft.com/office/drawing/2014/main" id="{1C6A38F6-7151-4827-9F52-3B1296854A3D}"/>
              </a:ext>
            </a:extLst>
          </p:cNvPr>
          <p:cNvPicPr>
            <a:picLocks noChangeAspect="1"/>
          </p:cNvPicPr>
          <p:nvPr/>
        </p:nvPicPr>
        <p:blipFill>
          <a:blip r:embed="rId2"/>
          <a:stretch>
            <a:fillRect/>
          </a:stretch>
        </p:blipFill>
        <p:spPr>
          <a:xfrm>
            <a:off x="107504" y="28952"/>
            <a:ext cx="4677194" cy="3715285"/>
          </a:xfrm>
          <a:prstGeom prst="rect">
            <a:avLst/>
          </a:prstGeom>
        </p:spPr>
      </p:pic>
      <p:pic>
        <p:nvPicPr>
          <p:cNvPr id="6" name="Paveikslėlis 5">
            <a:extLst>
              <a:ext uri="{FF2B5EF4-FFF2-40B4-BE49-F238E27FC236}">
                <a16:creationId xmlns:a16="http://schemas.microsoft.com/office/drawing/2014/main" id="{DB2F4172-7EEE-48F5-AE64-4070BB17DB7A}"/>
              </a:ext>
            </a:extLst>
          </p:cNvPr>
          <p:cNvPicPr>
            <a:picLocks noChangeAspect="1"/>
          </p:cNvPicPr>
          <p:nvPr/>
        </p:nvPicPr>
        <p:blipFill>
          <a:blip r:embed="rId3"/>
          <a:stretch>
            <a:fillRect/>
          </a:stretch>
        </p:blipFill>
        <p:spPr>
          <a:xfrm>
            <a:off x="4932040" y="116632"/>
            <a:ext cx="4032448" cy="3627605"/>
          </a:xfrm>
          <a:prstGeom prst="rect">
            <a:avLst/>
          </a:prstGeom>
        </p:spPr>
      </p:pic>
      <p:pic>
        <p:nvPicPr>
          <p:cNvPr id="7" name="Paveikslėlis 6">
            <a:extLst>
              <a:ext uri="{FF2B5EF4-FFF2-40B4-BE49-F238E27FC236}">
                <a16:creationId xmlns:a16="http://schemas.microsoft.com/office/drawing/2014/main" id="{A73BC6E2-9B67-488E-A365-E8C0D9F97E9F}"/>
              </a:ext>
            </a:extLst>
          </p:cNvPr>
          <p:cNvPicPr>
            <a:picLocks noChangeAspect="1"/>
          </p:cNvPicPr>
          <p:nvPr/>
        </p:nvPicPr>
        <p:blipFill>
          <a:blip r:embed="rId4"/>
          <a:stretch>
            <a:fillRect/>
          </a:stretch>
        </p:blipFill>
        <p:spPr>
          <a:xfrm>
            <a:off x="2483258" y="3861048"/>
            <a:ext cx="4602879" cy="2968000"/>
          </a:xfrm>
          <a:prstGeom prst="rect">
            <a:avLst/>
          </a:prstGeom>
        </p:spPr>
      </p:pic>
    </p:spTree>
    <p:extLst>
      <p:ext uri="{BB962C8B-B14F-4D97-AF65-F5344CB8AC3E}">
        <p14:creationId xmlns:p14="http://schemas.microsoft.com/office/powerpoint/2010/main" val="2169945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271D294-493C-4C6A-9E5A-9DA2D89E3E9E}"/>
              </a:ext>
            </a:extLst>
          </p:cNvPr>
          <p:cNvSpPr>
            <a:spLocks noGrp="1"/>
          </p:cNvSpPr>
          <p:nvPr>
            <p:ph type="title"/>
          </p:nvPr>
        </p:nvSpPr>
        <p:spPr>
          <a:xfrm>
            <a:off x="1187624" y="44624"/>
            <a:ext cx="7327726" cy="1368152"/>
          </a:xfrm>
        </p:spPr>
        <p:txBody>
          <a:bodyPr>
            <a:noAutofit/>
          </a:bodyPr>
          <a:lstStyle/>
          <a:p>
            <a:pPr algn="just"/>
            <a:br>
              <a:rPr lang="lt-LT" sz="1800" b="1" dirty="0">
                <a:latin typeface="Times New Roman" panose="02020603050405020304" pitchFamily="18" charset="0"/>
                <a:cs typeface="Times New Roman" panose="02020603050405020304" pitchFamily="18" charset="0"/>
              </a:rPr>
            </a:br>
            <a:r>
              <a:rPr lang="lt-LT" sz="1800" b="1" dirty="0">
                <a:latin typeface="Times New Roman" panose="02020603050405020304" pitchFamily="18" charset="0"/>
                <a:cs typeface="Times New Roman" panose="02020603050405020304" pitchFamily="18" charset="0"/>
              </a:rPr>
              <a:t>         </a:t>
            </a:r>
            <a:r>
              <a:rPr lang="lt-LT" sz="2000" dirty="0">
                <a:latin typeface="Times New Roman" panose="02020603050405020304" pitchFamily="18" charset="0"/>
                <a:cs typeface="Times New Roman" panose="02020603050405020304" pitchFamily="18" charset="0"/>
              </a:rPr>
              <a:t>Seniūnijoje specialistai dirbo su gyventojų gyvenamosios vietos  deklaravimo programa. Tvarkė duomenis pagal gyventojų pateiktus prašymus. </a:t>
            </a:r>
          </a:p>
        </p:txBody>
      </p:sp>
      <p:sp>
        <p:nvSpPr>
          <p:cNvPr id="3" name="Skaidrės numerio vietos rezervavimo ženklas 2">
            <a:extLst>
              <a:ext uri="{FF2B5EF4-FFF2-40B4-BE49-F238E27FC236}">
                <a16:creationId xmlns:a16="http://schemas.microsoft.com/office/drawing/2014/main" id="{DC2332A9-B889-4F39-B4CD-8312D6F8C560}"/>
              </a:ext>
            </a:extLst>
          </p:cNvPr>
          <p:cNvSpPr>
            <a:spLocks noGrp="1"/>
          </p:cNvSpPr>
          <p:nvPr>
            <p:ph type="sldNum" sz="quarter" idx="12"/>
          </p:nvPr>
        </p:nvSpPr>
        <p:spPr/>
        <p:txBody>
          <a:bodyPr/>
          <a:lstStyle/>
          <a:p>
            <a:pPr>
              <a:defRPr/>
            </a:pPr>
            <a:fld id="{F1FAAE05-4A6B-4E96-AE9D-CD668F91F060}" type="slidenum">
              <a:rPr lang="lt-LT" smtClean="0"/>
              <a:pPr>
                <a:defRPr/>
              </a:pPr>
              <a:t>6</a:t>
            </a:fld>
            <a:endParaRPr lang="lt-LT"/>
          </a:p>
        </p:txBody>
      </p:sp>
      <p:graphicFrame>
        <p:nvGraphicFramePr>
          <p:cNvPr id="6" name="Lentelė 5">
            <a:extLst>
              <a:ext uri="{FF2B5EF4-FFF2-40B4-BE49-F238E27FC236}">
                <a16:creationId xmlns:a16="http://schemas.microsoft.com/office/drawing/2014/main" id="{E519A2B5-0E79-42D0-B544-22E69CFFA37B}"/>
              </a:ext>
            </a:extLst>
          </p:cNvPr>
          <p:cNvGraphicFramePr>
            <a:graphicFrameLocks noGrp="1"/>
          </p:cNvGraphicFramePr>
          <p:nvPr>
            <p:extLst>
              <p:ext uri="{D42A27DB-BD31-4B8C-83A1-F6EECF244321}">
                <p14:modId xmlns:p14="http://schemas.microsoft.com/office/powerpoint/2010/main" val="3223651179"/>
              </p:ext>
            </p:extLst>
          </p:nvPr>
        </p:nvGraphicFramePr>
        <p:xfrm>
          <a:off x="511229" y="1628800"/>
          <a:ext cx="8004121" cy="4864074"/>
        </p:xfrm>
        <a:graphic>
          <a:graphicData uri="http://schemas.openxmlformats.org/drawingml/2006/table">
            <a:tbl>
              <a:tblPr firstRow="1" firstCol="1" bandRow="1">
                <a:tableStyleId>{5C22544A-7EE6-4342-B048-85BDC9FD1C3A}</a:tableStyleId>
              </a:tblPr>
              <a:tblGrid>
                <a:gridCol w="543969">
                  <a:extLst>
                    <a:ext uri="{9D8B030D-6E8A-4147-A177-3AD203B41FA5}">
                      <a16:colId xmlns:a16="http://schemas.microsoft.com/office/drawing/2014/main" val="2591408994"/>
                    </a:ext>
                  </a:extLst>
                </a:gridCol>
                <a:gridCol w="6025452">
                  <a:extLst>
                    <a:ext uri="{9D8B030D-6E8A-4147-A177-3AD203B41FA5}">
                      <a16:colId xmlns:a16="http://schemas.microsoft.com/office/drawing/2014/main" val="3390325080"/>
                    </a:ext>
                  </a:extLst>
                </a:gridCol>
                <a:gridCol w="1434700">
                  <a:extLst>
                    <a:ext uri="{9D8B030D-6E8A-4147-A177-3AD203B41FA5}">
                      <a16:colId xmlns:a16="http://schemas.microsoft.com/office/drawing/2014/main" val="2637515621"/>
                    </a:ext>
                  </a:extLst>
                </a:gridCol>
              </a:tblGrid>
              <a:tr h="1093322">
                <a:tc>
                  <a:txBody>
                    <a:bodyPr/>
                    <a:lstStyle/>
                    <a:p>
                      <a:pPr algn="ctr">
                        <a:lnSpc>
                          <a:spcPct val="107000"/>
                        </a:lnSpc>
                        <a:spcAft>
                          <a:spcPts val="0"/>
                        </a:spcAft>
                      </a:pPr>
                      <a:r>
                        <a:rPr lang="lt-LT" sz="1600" dirty="0">
                          <a:solidFill>
                            <a:schemeClr val="tx1"/>
                          </a:solidFill>
                          <a:effectLst/>
                          <a:latin typeface="Times New Roman" panose="02020603050405020304" pitchFamily="18" charset="0"/>
                          <a:cs typeface="Times New Roman" panose="02020603050405020304" pitchFamily="18" charset="0"/>
                        </a:rPr>
                        <a:t>Eil.</a:t>
                      </a:r>
                    </a:p>
                    <a:p>
                      <a:pPr algn="ctr">
                        <a:lnSpc>
                          <a:spcPct val="107000"/>
                        </a:lnSpc>
                        <a:spcAft>
                          <a:spcPts val="0"/>
                        </a:spcAft>
                      </a:pPr>
                      <a:r>
                        <a:rPr lang="lt-LT" sz="1600" dirty="0">
                          <a:solidFill>
                            <a:schemeClr val="tx1"/>
                          </a:solidFill>
                          <a:effectLst/>
                          <a:latin typeface="Times New Roman" panose="02020603050405020304" pitchFamily="18" charset="0"/>
                          <a:cs typeface="Times New Roman" panose="02020603050405020304" pitchFamily="18" charset="0"/>
                        </a:rPr>
                        <a:t>Nr.</a:t>
                      </a:r>
                      <a:endParaRPr lang="lt-LT"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a:gsLst>
                        <a:gs pos="0">
                          <a:schemeClr val="bg1">
                            <a:lumMod val="6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endParaRPr lang="lt-LT" sz="1600" dirty="0">
                        <a:solidFill>
                          <a:schemeClr val="tx1"/>
                        </a:solidFill>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lt-LT" sz="1600" dirty="0">
                          <a:solidFill>
                            <a:schemeClr val="tx1"/>
                          </a:solidFill>
                          <a:effectLst/>
                          <a:latin typeface="Times New Roman" panose="02020603050405020304" pitchFamily="18" charset="0"/>
                          <a:cs typeface="Times New Roman" panose="02020603050405020304" pitchFamily="18" charset="0"/>
                        </a:rPr>
                        <a:t>Paslaugos pavadinimas</a:t>
                      </a:r>
                      <a:endParaRPr lang="lt-LT"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a:gsLst>
                        <a:gs pos="0">
                          <a:schemeClr val="bg1">
                            <a:lumMod val="6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lt-LT" sz="1600" dirty="0">
                          <a:solidFill>
                            <a:schemeClr val="tx1"/>
                          </a:solidFill>
                          <a:effectLst/>
                          <a:latin typeface="Times New Roman" panose="02020603050405020304" pitchFamily="18" charset="0"/>
                          <a:cs typeface="Times New Roman" panose="02020603050405020304" pitchFamily="18" charset="0"/>
                        </a:rPr>
                        <a:t>Suteiktų</a:t>
                      </a:r>
                    </a:p>
                    <a:p>
                      <a:pPr algn="ctr">
                        <a:lnSpc>
                          <a:spcPct val="107000"/>
                        </a:lnSpc>
                        <a:spcAft>
                          <a:spcPts val="0"/>
                        </a:spcAft>
                      </a:pPr>
                      <a:r>
                        <a:rPr lang="lt-LT" sz="1600" dirty="0">
                          <a:solidFill>
                            <a:schemeClr val="tx1"/>
                          </a:solidFill>
                          <a:effectLst/>
                          <a:latin typeface="Times New Roman" panose="02020603050405020304" pitchFamily="18" charset="0"/>
                          <a:cs typeface="Times New Roman" panose="02020603050405020304" pitchFamily="18" charset="0"/>
                        </a:rPr>
                        <a:t> paslaugų skaičius</a:t>
                      </a:r>
                      <a:endParaRPr lang="lt-LT"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a:gsLst>
                        <a:gs pos="0">
                          <a:schemeClr val="bg1">
                            <a:lumMod val="6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497914497"/>
                  </a:ext>
                </a:extLst>
              </a:tr>
              <a:tr h="699908">
                <a:tc>
                  <a:txBody>
                    <a:bodyPr/>
                    <a:lstStyle/>
                    <a:p>
                      <a:pPr algn="ctr">
                        <a:lnSpc>
                          <a:spcPct val="107000"/>
                        </a:lnSpc>
                        <a:spcAft>
                          <a:spcPts val="0"/>
                        </a:spcAft>
                      </a:pPr>
                      <a:r>
                        <a:rPr lang="lt-LT" sz="1600" dirty="0">
                          <a:solidFill>
                            <a:schemeClr val="tx1"/>
                          </a:solidFill>
                          <a:effectLst/>
                          <a:latin typeface="Times New Roman" panose="02020603050405020304" pitchFamily="18" charset="0"/>
                          <a:cs typeface="Times New Roman" panose="02020603050405020304" pitchFamily="18" charset="0"/>
                        </a:rPr>
                        <a:t>1</a:t>
                      </a:r>
                      <a:endParaRPr lang="lt-LT"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a:gsLst>
                        <a:gs pos="0">
                          <a:schemeClr val="bg1">
                            <a:lumMod val="6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just">
                        <a:lnSpc>
                          <a:spcPct val="107000"/>
                        </a:lnSpc>
                        <a:spcAft>
                          <a:spcPts val="0"/>
                        </a:spcAft>
                      </a:pPr>
                      <a:r>
                        <a:rPr lang="lt-LT" sz="1600" dirty="0">
                          <a:solidFill>
                            <a:schemeClr val="tx1"/>
                          </a:solidFill>
                          <a:effectLst/>
                          <a:latin typeface="Times New Roman" panose="02020603050405020304" pitchFamily="18" charset="0"/>
                          <a:cs typeface="Times New Roman" panose="02020603050405020304" pitchFamily="18" charset="0"/>
                        </a:rPr>
                        <a:t>Deklaravimas atvykimo</a:t>
                      </a:r>
                      <a:endParaRPr lang="lt-LT"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a:gsLst>
                        <a:gs pos="0">
                          <a:schemeClr val="bg1">
                            <a:lumMod val="6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lt-LT"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41</a:t>
                      </a:r>
                    </a:p>
                  </a:txBody>
                  <a:tcPr marL="68580" marR="68580" marT="0" marB="0">
                    <a:gradFill>
                      <a:gsLst>
                        <a:gs pos="0">
                          <a:schemeClr val="bg1">
                            <a:lumMod val="6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691313195"/>
                  </a:ext>
                </a:extLst>
              </a:tr>
              <a:tr h="651227">
                <a:tc>
                  <a:txBody>
                    <a:bodyPr/>
                    <a:lstStyle/>
                    <a:p>
                      <a:pPr algn="ctr">
                        <a:lnSpc>
                          <a:spcPct val="107000"/>
                        </a:lnSpc>
                        <a:spcAft>
                          <a:spcPts val="0"/>
                        </a:spcAft>
                      </a:pPr>
                      <a:r>
                        <a:rPr lang="lt-LT" sz="1600">
                          <a:solidFill>
                            <a:schemeClr val="tx1"/>
                          </a:solidFill>
                          <a:effectLst/>
                          <a:latin typeface="Times New Roman" panose="02020603050405020304" pitchFamily="18" charset="0"/>
                          <a:cs typeface="Times New Roman" panose="02020603050405020304" pitchFamily="18" charset="0"/>
                        </a:rPr>
                        <a:t>2</a:t>
                      </a:r>
                      <a:endParaRPr lang="lt-LT" sz="1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a:gsLst>
                        <a:gs pos="0">
                          <a:schemeClr val="bg1">
                            <a:lumMod val="6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just">
                        <a:lnSpc>
                          <a:spcPct val="107000"/>
                        </a:lnSpc>
                        <a:spcAft>
                          <a:spcPts val="0"/>
                        </a:spcAft>
                      </a:pPr>
                      <a:r>
                        <a:rPr lang="lt-LT" sz="1600" dirty="0">
                          <a:solidFill>
                            <a:schemeClr val="tx1"/>
                          </a:solidFill>
                          <a:effectLst/>
                          <a:latin typeface="Times New Roman" panose="02020603050405020304" pitchFamily="18" charset="0"/>
                          <a:cs typeface="Times New Roman" panose="02020603050405020304" pitchFamily="18" charset="0"/>
                        </a:rPr>
                        <a:t>Deklaravimas išvykimo</a:t>
                      </a:r>
                      <a:endParaRPr lang="lt-LT"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a:gsLst>
                        <a:gs pos="0">
                          <a:schemeClr val="bg1">
                            <a:lumMod val="6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lt-LT"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a:t>
                      </a:r>
                    </a:p>
                  </a:txBody>
                  <a:tcPr marL="68580" marR="68580" marT="0" marB="0">
                    <a:gradFill>
                      <a:gsLst>
                        <a:gs pos="0">
                          <a:schemeClr val="bg1">
                            <a:lumMod val="6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148336420"/>
                  </a:ext>
                </a:extLst>
              </a:tr>
              <a:tr h="651227">
                <a:tc>
                  <a:txBody>
                    <a:bodyPr/>
                    <a:lstStyle/>
                    <a:p>
                      <a:pPr algn="ctr">
                        <a:lnSpc>
                          <a:spcPct val="107000"/>
                        </a:lnSpc>
                        <a:spcAft>
                          <a:spcPts val="0"/>
                        </a:spcAft>
                      </a:pPr>
                      <a:r>
                        <a:rPr lang="lt-LT" sz="1600">
                          <a:solidFill>
                            <a:schemeClr val="tx1"/>
                          </a:solidFill>
                          <a:effectLst/>
                          <a:latin typeface="Times New Roman" panose="02020603050405020304" pitchFamily="18" charset="0"/>
                          <a:cs typeface="Times New Roman" panose="02020603050405020304" pitchFamily="18" charset="0"/>
                        </a:rPr>
                        <a:t>3</a:t>
                      </a:r>
                      <a:endParaRPr lang="lt-LT" sz="1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a:gsLst>
                        <a:gs pos="0">
                          <a:schemeClr val="bg1">
                            <a:lumMod val="6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just">
                        <a:lnSpc>
                          <a:spcPct val="107000"/>
                        </a:lnSpc>
                        <a:spcAft>
                          <a:spcPts val="0"/>
                        </a:spcAft>
                      </a:pPr>
                      <a:r>
                        <a:rPr lang="lt-LT" sz="1600" dirty="0">
                          <a:solidFill>
                            <a:schemeClr val="tx1"/>
                          </a:solidFill>
                          <a:effectLst/>
                          <a:latin typeface="Times New Roman" panose="02020603050405020304" pitchFamily="18" charset="0"/>
                          <a:cs typeface="Times New Roman" panose="02020603050405020304" pitchFamily="18" charset="0"/>
                        </a:rPr>
                        <a:t>Įtraukta į gyvenamosios vietos neturinčių asmenų apskaitą</a:t>
                      </a:r>
                      <a:endParaRPr lang="lt-LT"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a:gsLst>
                        <a:gs pos="0">
                          <a:schemeClr val="bg1">
                            <a:lumMod val="6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lt-LT" sz="1600" dirty="0">
                          <a:solidFill>
                            <a:schemeClr val="tx1"/>
                          </a:solidFill>
                          <a:effectLst/>
                          <a:latin typeface="Times New Roman" panose="02020603050405020304" pitchFamily="18" charset="0"/>
                          <a:cs typeface="Times New Roman" panose="02020603050405020304" pitchFamily="18" charset="0"/>
                        </a:rPr>
                        <a:t>22</a:t>
                      </a:r>
                      <a:endParaRPr lang="lt-LT"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a:gsLst>
                        <a:gs pos="0">
                          <a:schemeClr val="bg1">
                            <a:lumMod val="6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583583032"/>
                  </a:ext>
                </a:extLst>
              </a:tr>
              <a:tr h="651227">
                <a:tc>
                  <a:txBody>
                    <a:bodyPr/>
                    <a:lstStyle/>
                    <a:p>
                      <a:pPr algn="ctr">
                        <a:lnSpc>
                          <a:spcPct val="107000"/>
                        </a:lnSpc>
                        <a:spcAft>
                          <a:spcPts val="0"/>
                        </a:spcAft>
                      </a:pPr>
                      <a:r>
                        <a:rPr lang="lt-LT" sz="1600">
                          <a:solidFill>
                            <a:schemeClr val="tx1"/>
                          </a:solidFill>
                          <a:effectLst/>
                          <a:latin typeface="Times New Roman" panose="02020603050405020304" pitchFamily="18" charset="0"/>
                          <a:cs typeface="Times New Roman" panose="02020603050405020304" pitchFamily="18" charset="0"/>
                        </a:rPr>
                        <a:t>4</a:t>
                      </a:r>
                      <a:endParaRPr lang="lt-LT" sz="1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a:gsLst>
                        <a:gs pos="0">
                          <a:schemeClr val="bg1">
                            <a:lumMod val="6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just">
                        <a:lnSpc>
                          <a:spcPct val="107000"/>
                        </a:lnSpc>
                        <a:spcAft>
                          <a:spcPts val="0"/>
                        </a:spcAft>
                      </a:pPr>
                      <a:r>
                        <a:rPr lang="lt-LT" sz="1600" dirty="0">
                          <a:solidFill>
                            <a:schemeClr val="tx1"/>
                          </a:solidFill>
                          <a:effectLst/>
                          <a:latin typeface="Times New Roman" panose="02020603050405020304" pitchFamily="18" charset="0"/>
                          <a:cs typeface="Times New Roman" panose="02020603050405020304" pitchFamily="18" charset="0"/>
                        </a:rPr>
                        <a:t>Pateikti prašymai deklaravimo duomenų naikinimui ir keitimui</a:t>
                      </a:r>
                      <a:endParaRPr lang="lt-LT"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a:gsLst>
                        <a:gs pos="0">
                          <a:schemeClr val="bg1">
                            <a:lumMod val="6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lt-LT"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18</a:t>
                      </a:r>
                    </a:p>
                  </a:txBody>
                  <a:tcPr marL="68580" marR="68580" marT="0" marB="0">
                    <a:gradFill>
                      <a:gsLst>
                        <a:gs pos="0">
                          <a:schemeClr val="bg1">
                            <a:lumMod val="6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803435599"/>
                  </a:ext>
                </a:extLst>
              </a:tr>
              <a:tr h="1117163">
                <a:tc>
                  <a:txBody>
                    <a:bodyPr/>
                    <a:lstStyle/>
                    <a:p>
                      <a:pPr algn="ctr">
                        <a:lnSpc>
                          <a:spcPct val="107000"/>
                        </a:lnSpc>
                        <a:spcAft>
                          <a:spcPts val="0"/>
                        </a:spcAft>
                      </a:pPr>
                      <a:r>
                        <a:rPr lang="lt-LT" sz="1600" dirty="0">
                          <a:solidFill>
                            <a:schemeClr val="tx1"/>
                          </a:solidFill>
                          <a:effectLst/>
                          <a:latin typeface="Times New Roman" panose="02020603050405020304" pitchFamily="18" charset="0"/>
                          <a:cs typeface="Times New Roman" panose="02020603050405020304" pitchFamily="18" charset="0"/>
                        </a:rPr>
                        <a:t>5</a:t>
                      </a:r>
                      <a:endParaRPr lang="lt-LT"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a:gsLst>
                        <a:gs pos="0">
                          <a:schemeClr val="bg1">
                            <a:lumMod val="6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just">
                        <a:lnSpc>
                          <a:spcPct val="107000"/>
                        </a:lnSpc>
                        <a:spcAft>
                          <a:spcPts val="0"/>
                        </a:spcAft>
                      </a:pPr>
                      <a:r>
                        <a:rPr lang="lt-LT" sz="1600" dirty="0">
                          <a:solidFill>
                            <a:schemeClr val="tx1"/>
                          </a:solidFill>
                          <a:effectLst/>
                          <a:latin typeface="Times New Roman" panose="02020603050405020304" pitchFamily="18" charset="0"/>
                          <a:cs typeface="Times New Roman" panose="02020603050405020304" pitchFamily="18" charset="0"/>
                        </a:rPr>
                        <a:t>Išduotos pažymos, patvirtinančios asmens deklaruotą gyvenamąją vietą</a:t>
                      </a:r>
                      <a:endParaRPr lang="lt-LT"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a:gsLst>
                        <a:gs pos="0">
                          <a:schemeClr val="bg1">
                            <a:lumMod val="6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lt-LT" sz="1600" dirty="0">
                          <a:solidFill>
                            <a:schemeClr val="tx1"/>
                          </a:solidFill>
                          <a:effectLst/>
                          <a:latin typeface="Times New Roman" panose="02020603050405020304" pitchFamily="18" charset="0"/>
                          <a:cs typeface="Times New Roman" panose="02020603050405020304" pitchFamily="18" charset="0"/>
                        </a:rPr>
                        <a:t>29</a:t>
                      </a:r>
                      <a:endParaRPr lang="lt-LT"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gradFill>
                      <a:gsLst>
                        <a:gs pos="0">
                          <a:schemeClr val="bg1">
                            <a:lumMod val="6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774209815"/>
                  </a:ext>
                </a:extLst>
              </a:tr>
            </a:tbl>
          </a:graphicData>
        </a:graphic>
      </p:graphicFrame>
    </p:spTree>
    <p:extLst>
      <p:ext uri="{BB962C8B-B14F-4D97-AF65-F5344CB8AC3E}">
        <p14:creationId xmlns:p14="http://schemas.microsoft.com/office/powerpoint/2010/main" val="8003093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E5D887B-51A3-4D8B-B1F4-99A8B87846DB}"/>
              </a:ext>
            </a:extLst>
          </p:cNvPr>
          <p:cNvSpPr>
            <a:spLocks noGrp="1"/>
          </p:cNvSpPr>
          <p:nvPr>
            <p:ph type="title"/>
          </p:nvPr>
        </p:nvSpPr>
        <p:spPr>
          <a:xfrm>
            <a:off x="619242" y="190000"/>
            <a:ext cx="7886700" cy="1325563"/>
          </a:xfrm>
        </p:spPr>
        <p:txBody>
          <a:bodyPr>
            <a:noAutofit/>
          </a:bodyPr>
          <a:lstStyle/>
          <a:p>
            <a:pPr algn="ctr">
              <a:lnSpc>
                <a:spcPct val="107000"/>
              </a:lnSpc>
              <a:spcAft>
                <a:spcPts val="0"/>
              </a:spcAft>
            </a:pPr>
            <a:br>
              <a:rPr lang="lt-LT" sz="2800" dirty="0">
                <a:latin typeface="Times New Roman" panose="02020603050405020304" pitchFamily="18" charset="0"/>
                <a:ea typeface="Times New Roman" panose="02020603050405020304" pitchFamily="18" charset="0"/>
                <a:cs typeface="Times New Roman" panose="02020603050405020304" pitchFamily="18" charset="0"/>
              </a:rPr>
            </a:br>
            <a:br>
              <a:rPr lang="lt-LT" sz="2800" dirty="0">
                <a:latin typeface="Times New Roman" panose="02020603050405020304" pitchFamily="18" charset="0"/>
                <a:ea typeface="Times New Roman" panose="02020603050405020304" pitchFamily="18" charset="0"/>
                <a:cs typeface="Times New Roman" panose="02020603050405020304" pitchFamily="18" charset="0"/>
              </a:rPr>
            </a:br>
            <a:br>
              <a:rPr lang="lt-LT" sz="2800" dirty="0">
                <a:latin typeface="Times New Roman" panose="02020603050405020304" pitchFamily="18" charset="0"/>
                <a:ea typeface="Times New Roman" panose="02020603050405020304" pitchFamily="18" charset="0"/>
                <a:cs typeface="Times New Roman" panose="02020603050405020304" pitchFamily="18" charset="0"/>
              </a:rPr>
            </a:br>
            <a:endParaRPr lang="lt-LT" sz="2800" i="1" dirty="0">
              <a:latin typeface="Times New Roman" panose="02020603050405020304" pitchFamily="18" charset="0"/>
              <a:cs typeface="Times New Roman" panose="02020603050405020304" pitchFamily="18" charset="0"/>
            </a:endParaRPr>
          </a:p>
        </p:txBody>
      </p:sp>
      <p:sp>
        <p:nvSpPr>
          <p:cNvPr id="3" name="Skaidrės numerio vietos rezervavimo ženklas 2">
            <a:extLst>
              <a:ext uri="{FF2B5EF4-FFF2-40B4-BE49-F238E27FC236}">
                <a16:creationId xmlns:a16="http://schemas.microsoft.com/office/drawing/2014/main" id="{85C71AEF-FD4F-41CF-9A13-F977E079D690}"/>
              </a:ext>
            </a:extLst>
          </p:cNvPr>
          <p:cNvSpPr>
            <a:spLocks noGrp="1"/>
          </p:cNvSpPr>
          <p:nvPr>
            <p:ph type="sldNum" sz="quarter" idx="12"/>
          </p:nvPr>
        </p:nvSpPr>
        <p:spPr/>
        <p:txBody>
          <a:bodyPr/>
          <a:lstStyle/>
          <a:p>
            <a:pPr>
              <a:defRPr/>
            </a:pPr>
            <a:fld id="{F1FAAE05-4A6B-4E96-AE9D-CD668F91F060}" type="slidenum">
              <a:rPr lang="lt-LT" smtClean="0"/>
              <a:pPr>
                <a:defRPr/>
              </a:pPr>
              <a:t>60</a:t>
            </a:fld>
            <a:endParaRPr lang="lt-LT"/>
          </a:p>
        </p:txBody>
      </p:sp>
      <p:sp>
        <p:nvSpPr>
          <p:cNvPr id="5" name="Stačiakampis 4">
            <a:extLst>
              <a:ext uri="{FF2B5EF4-FFF2-40B4-BE49-F238E27FC236}">
                <a16:creationId xmlns:a16="http://schemas.microsoft.com/office/drawing/2014/main" id="{45E715B7-511E-4A51-AEA5-7F0E5B0629D2}"/>
              </a:ext>
            </a:extLst>
          </p:cNvPr>
          <p:cNvSpPr/>
          <p:nvPr/>
        </p:nvSpPr>
        <p:spPr>
          <a:xfrm>
            <a:off x="3921125" y="1500526"/>
            <a:ext cx="4572000" cy="646331"/>
          </a:xfrm>
          <a:prstGeom prst="rect">
            <a:avLst/>
          </a:prstGeom>
        </p:spPr>
        <p:txBody>
          <a:bodyPr>
            <a:spAutoFit/>
          </a:bodyPr>
          <a:lstStyle/>
          <a:p>
            <a:endParaRPr lang="lt-LT" dirty="0">
              <a:latin typeface="Times New Roman" panose="02020603050405020304" pitchFamily="18" charset="0"/>
              <a:ea typeface="Times New Roman" panose="02020603050405020304" pitchFamily="18" charset="0"/>
              <a:cs typeface="Times New Roman" panose="02020603050405020304" pitchFamily="18" charset="0"/>
            </a:endParaRPr>
          </a:p>
          <a:p>
            <a:endParaRPr lang="lt-LT"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Paveikslėlis 6">
            <a:extLst>
              <a:ext uri="{FF2B5EF4-FFF2-40B4-BE49-F238E27FC236}">
                <a16:creationId xmlns:a16="http://schemas.microsoft.com/office/drawing/2014/main" id="{2247C7D9-77CC-4D8C-998E-7D3F026350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572" y="1627935"/>
            <a:ext cx="7488832" cy="5206441"/>
          </a:xfrm>
          <a:prstGeom prst="rect">
            <a:avLst/>
          </a:prstGeom>
        </p:spPr>
      </p:pic>
      <p:sp>
        <p:nvSpPr>
          <p:cNvPr id="4" name="Stačiakampis 3">
            <a:extLst>
              <a:ext uri="{FF2B5EF4-FFF2-40B4-BE49-F238E27FC236}">
                <a16:creationId xmlns:a16="http://schemas.microsoft.com/office/drawing/2014/main" id="{26D51AF7-C6C6-4FD7-B837-420F2B179B33}"/>
              </a:ext>
            </a:extLst>
          </p:cNvPr>
          <p:cNvSpPr/>
          <p:nvPr/>
        </p:nvSpPr>
        <p:spPr>
          <a:xfrm rot="10800000" flipV="1">
            <a:off x="1547664" y="512386"/>
            <a:ext cx="7344816" cy="984885"/>
          </a:xfrm>
          <a:prstGeom prst="rect">
            <a:avLst/>
          </a:prstGeom>
        </p:spPr>
        <p:txBody>
          <a:bodyPr wrap="square">
            <a:spAutoFit/>
          </a:bodyPr>
          <a:lstStyle/>
          <a:p>
            <a:pPr marL="285750" indent="-285750">
              <a:buFont typeface="Wingdings" panose="05000000000000000000" pitchFamily="2" charset="2"/>
              <a:buChar char="Ø"/>
            </a:pPr>
            <a:r>
              <a:rPr lang="lt-LT" sz="2000" dirty="0">
                <a:latin typeface="Times New Roman" panose="02020603050405020304" pitchFamily="18" charset="0"/>
                <a:cs typeface="Times New Roman" panose="02020603050405020304" pitchFamily="18" charset="0"/>
              </a:rPr>
              <a:t>Lietuvos karaliaus Mindaugo karūnavimo dienos šventės metu Tautiška giesmė buvo giedama prie Siesikų ežero. </a:t>
            </a:r>
          </a:p>
          <a:p>
            <a:endParaRPr lang="lt-LT" dirty="0"/>
          </a:p>
        </p:txBody>
      </p:sp>
    </p:spTree>
    <p:extLst>
      <p:ext uri="{BB962C8B-B14F-4D97-AF65-F5344CB8AC3E}">
        <p14:creationId xmlns:p14="http://schemas.microsoft.com/office/powerpoint/2010/main" val="13136784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vadinimas 5">
            <a:extLst>
              <a:ext uri="{FF2B5EF4-FFF2-40B4-BE49-F238E27FC236}">
                <a16:creationId xmlns:a16="http://schemas.microsoft.com/office/drawing/2014/main" id="{47BC1695-6392-44B9-8CC9-70E5AF401CE9}"/>
              </a:ext>
            </a:extLst>
          </p:cNvPr>
          <p:cNvSpPr>
            <a:spLocks noGrp="1"/>
          </p:cNvSpPr>
          <p:nvPr>
            <p:ph type="title"/>
          </p:nvPr>
        </p:nvSpPr>
        <p:spPr>
          <a:xfrm>
            <a:off x="899592" y="399255"/>
            <a:ext cx="8064896" cy="1085529"/>
          </a:xfrm>
        </p:spPr>
        <p:txBody>
          <a:bodyPr>
            <a:normAutofit fontScale="90000"/>
          </a:bodyPr>
          <a:lstStyle/>
          <a:p>
            <a:pPr marL="342900" indent="-342900" algn="ctr">
              <a:buFont typeface="Wingdings" panose="05000000000000000000" pitchFamily="2" charset="2"/>
              <a:buChar char="Ø"/>
            </a:pPr>
            <a:r>
              <a:rPr lang="lt-LT" sz="2200" dirty="0">
                <a:latin typeface="Times New Roman" panose="02020603050405020304" pitchFamily="18" charset="0"/>
                <a:ea typeface="Times New Roman" panose="02020603050405020304" pitchFamily="18" charset="0"/>
                <a:cs typeface="Times New Roman" panose="02020603050405020304" pitchFamily="18" charset="0"/>
              </a:rPr>
              <a:t>Rugsėjo mėnesį seniūnijos, kultūros skyriaus darbuotojai ir bendruomenių atstovai dalyvavo Ukmergės rajono  derliaus šventėje,  kuri vyko </a:t>
            </a:r>
            <a:r>
              <a:rPr lang="lt-LT" sz="2200" dirty="0" err="1">
                <a:latin typeface="Times New Roman" panose="02020603050405020304" pitchFamily="18" charset="0"/>
                <a:ea typeface="Times New Roman" panose="02020603050405020304" pitchFamily="18" charset="0"/>
                <a:cs typeface="Times New Roman" panose="02020603050405020304" pitchFamily="18" charset="0"/>
              </a:rPr>
              <a:t>Taujėnuose</a:t>
            </a:r>
            <a:r>
              <a:rPr lang="lt-LT" sz="2200" dirty="0">
                <a:latin typeface="Times New Roman" panose="02020603050405020304" pitchFamily="18" charset="0"/>
                <a:ea typeface="Times New Roman" panose="02020603050405020304" pitchFamily="18" charset="0"/>
                <a:cs typeface="Times New Roman" panose="02020603050405020304" pitchFamily="18" charset="0"/>
              </a:rPr>
              <a:t>.</a:t>
            </a:r>
            <a:br>
              <a:rPr lang="lt-LT" sz="2200" b="1" i="1" dirty="0">
                <a:latin typeface="Times New Roman" panose="02020603050405020304" pitchFamily="18" charset="0"/>
                <a:ea typeface="Times New Roman" panose="02020603050405020304" pitchFamily="18" charset="0"/>
                <a:cs typeface="Times New Roman" panose="02020603050405020304" pitchFamily="18" charset="0"/>
              </a:rPr>
            </a:br>
            <a:br>
              <a:rPr lang="lt-LT" sz="2200" b="1" i="1" dirty="0">
                <a:latin typeface="Times New Roman" panose="02020603050405020304" pitchFamily="18" charset="0"/>
                <a:ea typeface="Times New Roman" panose="02020603050405020304" pitchFamily="18" charset="0"/>
                <a:cs typeface="Times New Roman" panose="02020603050405020304" pitchFamily="18" charset="0"/>
              </a:rPr>
            </a:br>
            <a:br>
              <a:rPr lang="lt-LT" sz="2000" dirty="0">
                <a:latin typeface="Times New Roman" panose="02020603050405020304" pitchFamily="18" charset="0"/>
                <a:ea typeface="Times New Roman" panose="02020603050405020304" pitchFamily="18" charset="0"/>
                <a:cs typeface="Times New Roman" panose="02020603050405020304" pitchFamily="18" charset="0"/>
              </a:rPr>
            </a:br>
            <a:endParaRPr lang="lt-LT" sz="2000" b="1" dirty="0"/>
          </a:p>
        </p:txBody>
      </p:sp>
      <p:sp>
        <p:nvSpPr>
          <p:cNvPr id="2" name="Skaidrės numerio vietos rezervavimo ženklas 1">
            <a:extLst>
              <a:ext uri="{FF2B5EF4-FFF2-40B4-BE49-F238E27FC236}">
                <a16:creationId xmlns:a16="http://schemas.microsoft.com/office/drawing/2014/main" id="{86BECC46-54D8-4409-92ED-44CC53A4C7C7}"/>
              </a:ext>
            </a:extLst>
          </p:cNvPr>
          <p:cNvSpPr>
            <a:spLocks noGrp="1"/>
          </p:cNvSpPr>
          <p:nvPr>
            <p:ph type="sldNum" sz="quarter" idx="12"/>
          </p:nvPr>
        </p:nvSpPr>
        <p:spPr/>
        <p:txBody>
          <a:bodyPr/>
          <a:lstStyle/>
          <a:p>
            <a:pPr>
              <a:defRPr/>
            </a:pPr>
            <a:fld id="{F88E548C-A2D1-401E-94D7-37CC61572DE4}" type="slidenum">
              <a:rPr lang="lt-LT" smtClean="0"/>
              <a:pPr>
                <a:defRPr/>
              </a:pPr>
              <a:t>61</a:t>
            </a:fld>
            <a:endParaRPr lang="lt-LT"/>
          </a:p>
        </p:txBody>
      </p:sp>
      <p:pic>
        <p:nvPicPr>
          <p:cNvPr id="4" name="Paveikslėlis 3">
            <a:extLst>
              <a:ext uri="{FF2B5EF4-FFF2-40B4-BE49-F238E27FC236}">
                <a16:creationId xmlns:a16="http://schemas.microsoft.com/office/drawing/2014/main" id="{4BD61908-3744-4080-9AE8-857B2A51D8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2034" y="1700808"/>
            <a:ext cx="4122453" cy="4896544"/>
          </a:xfrm>
          <a:prstGeom prst="rect">
            <a:avLst/>
          </a:prstGeom>
        </p:spPr>
      </p:pic>
      <p:pic>
        <p:nvPicPr>
          <p:cNvPr id="3" name="Paveikslėlis 2">
            <a:extLst>
              <a:ext uri="{FF2B5EF4-FFF2-40B4-BE49-F238E27FC236}">
                <a16:creationId xmlns:a16="http://schemas.microsoft.com/office/drawing/2014/main" id="{E552BDEF-7A13-49F0-9B36-74422E571D6B}"/>
              </a:ext>
            </a:extLst>
          </p:cNvPr>
          <p:cNvPicPr>
            <a:picLocks noChangeAspect="1"/>
          </p:cNvPicPr>
          <p:nvPr/>
        </p:nvPicPr>
        <p:blipFill>
          <a:blip r:embed="rId3"/>
          <a:stretch>
            <a:fillRect/>
          </a:stretch>
        </p:blipFill>
        <p:spPr>
          <a:xfrm>
            <a:off x="205198" y="2099556"/>
            <a:ext cx="4636837" cy="4104457"/>
          </a:xfrm>
          <a:prstGeom prst="rect">
            <a:avLst/>
          </a:prstGeom>
        </p:spPr>
      </p:pic>
    </p:spTree>
    <p:extLst>
      <p:ext uri="{BB962C8B-B14F-4D97-AF65-F5344CB8AC3E}">
        <p14:creationId xmlns:p14="http://schemas.microsoft.com/office/powerpoint/2010/main" val="267056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CBE97B31-E9EF-4F9A-AEB1-AC23DCF70569}"/>
              </a:ext>
            </a:extLst>
          </p:cNvPr>
          <p:cNvSpPr>
            <a:spLocks noGrp="1"/>
          </p:cNvSpPr>
          <p:nvPr>
            <p:ph type="sldNum" sz="quarter" idx="12"/>
          </p:nvPr>
        </p:nvSpPr>
        <p:spPr/>
        <p:txBody>
          <a:bodyPr/>
          <a:lstStyle/>
          <a:p>
            <a:pPr>
              <a:defRPr/>
            </a:pPr>
            <a:fld id="{F88E548C-A2D1-401E-94D7-37CC61572DE4}" type="slidenum">
              <a:rPr lang="lt-LT" smtClean="0"/>
              <a:pPr>
                <a:defRPr/>
              </a:pPr>
              <a:t>62</a:t>
            </a:fld>
            <a:endParaRPr lang="lt-LT"/>
          </a:p>
        </p:txBody>
      </p:sp>
      <p:sp>
        <p:nvSpPr>
          <p:cNvPr id="4" name="Stačiakampis 3">
            <a:extLst>
              <a:ext uri="{FF2B5EF4-FFF2-40B4-BE49-F238E27FC236}">
                <a16:creationId xmlns:a16="http://schemas.microsoft.com/office/drawing/2014/main" id="{111653DB-CA46-4F2E-B268-42D12FFCD4AD}"/>
              </a:ext>
            </a:extLst>
          </p:cNvPr>
          <p:cNvSpPr/>
          <p:nvPr/>
        </p:nvSpPr>
        <p:spPr>
          <a:xfrm>
            <a:off x="1331640" y="908721"/>
            <a:ext cx="7704856" cy="1200329"/>
          </a:xfrm>
          <a:prstGeom prst="rect">
            <a:avLst/>
          </a:prstGeom>
        </p:spPr>
        <p:txBody>
          <a:bodyPr wrap="square">
            <a:spAutoFit/>
          </a:bodyPr>
          <a:lstStyle/>
          <a:p>
            <a:pPr marL="171450" indent="-171450">
              <a:buFont typeface="Wingdings" panose="05000000000000000000" pitchFamily="2" charset="2"/>
              <a:buChar char="Ø"/>
            </a:pPr>
            <a:r>
              <a:rPr lang="lt-LT" sz="1200" dirty="0">
                <a:latin typeface="Times New Roman" panose="02020603050405020304" pitchFamily="18" charset="0"/>
                <a:ea typeface="Times New Roman" panose="02020603050405020304" pitchFamily="18" charset="0"/>
                <a:cs typeface="Times New Roman" panose="02020603050405020304" pitchFamily="18" charset="0"/>
              </a:rPr>
              <a:t> </a:t>
            </a:r>
            <a:r>
              <a:rPr lang="lt-LT" dirty="0">
                <a:latin typeface="Times New Roman" panose="02020603050405020304" pitchFamily="18" charset="0"/>
                <a:ea typeface="Times New Roman" panose="02020603050405020304" pitchFamily="18" charset="0"/>
                <a:cs typeface="Times New Roman" panose="02020603050405020304" pitchFamily="18" charset="0"/>
              </a:rPr>
              <a:t>Spalio mėn. seniūnija kartu su kultūros skyriumi organizavo šventę skirtą Tarptautinei pagyvenusių žmonių dienai paminėti. Renginys vyko Siesikų kultūros namuose. Į šventę buvo pakviesti ir pasveikinti Siesikų seniūnijos senjorai. </a:t>
            </a:r>
            <a:endParaRPr lang="lt-LT" dirty="0"/>
          </a:p>
        </p:txBody>
      </p:sp>
      <p:pic>
        <p:nvPicPr>
          <p:cNvPr id="5" name="Paveikslėlis 4">
            <a:extLst>
              <a:ext uri="{FF2B5EF4-FFF2-40B4-BE49-F238E27FC236}">
                <a16:creationId xmlns:a16="http://schemas.microsoft.com/office/drawing/2014/main" id="{B86F59BE-F3EF-47B8-8340-384CCDA012F9}"/>
              </a:ext>
            </a:extLst>
          </p:cNvPr>
          <p:cNvPicPr>
            <a:picLocks noChangeAspect="1"/>
          </p:cNvPicPr>
          <p:nvPr/>
        </p:nvPicPr>
        <p:blipFill>
          <a:blip r:embed="rId2"/>
          <a:stretch>
            <a:fillRect/>
          </a:stretch>
        </p:blipFill>
        <p:spPr>
          <a:xfrm>
            <a:off x="511228" y="2109050"/>
            <a:ext cx="7388786" cy="4632318"/>
          </a:xfrm>
          <a:prstGeom prst="rect">
            <a:avLst/>
          </a:prstGeom>
        </p:spPr>
      </p:pic>
    </p:spTree>
    <p:extLst>
      <p:ext uri="{BB962C8B-B14F-4D97-AF65-F5344CB8AC3E}">
        <p14:creationId xmlns:p14="http://schemas.microsoft.com/office/powerpoint/2010/main" val="29063859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D8D6ED4E-DF38-458D-865B-926943810856}"/>
              </a:ext>
            </a:extLst>
          </p:cNvPr>
          <p:cNvSpPr>
            <a:spLocks noGrp="1"/>
          </p:cNvSpPr>
          <p:nvPr>
            <p:ph type="sldNum" sz="quarter" idx="12"/>
          </p:nvPr>
        </p:nvSpPr>
        <p:spPr/>
        <p:txBody>
          <a:bodyPr/>
          <a:lstStyle/>
          <a:p>
            <a:pPr>
              <a:defRPr/>
            </a:pPr>
            <a:fld id="{F88E548C-A2D1-401E-94D7-37CC61572DE4}" type="slidenum">
              <a:rPr lang="lt-LT" smtClean="0"/>
              <a:pPr>
                <a:defRPr/>
              </a:pPr>
              <a:t>63</a:t>
            </a:fld>
            <a:endParaRPr lang="lt-LT"/>
          </a:p>
        </p:txBody>
      </p:sp>
      <p:pic>
        <p:nvPicPr>
          <p:cNvPr id="5" name="Paveikslėlis 4">
            <a:extLst>
              <a:ext uri="{FF2B5EF4-FFF2-40B4-BE49-F238E27FC236}">
                <a16:creationId xmlns:a16="http://schemas.microsoft.com/office/drawing/2014/main" id="{189CBAAD-55E4-404B-8BBE-ED310A6AF1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88640"/>
            <a:ext cx="8712967" cy="6669360"/>
          </a:xfrm>
          <a:prstGeom prst="rect">
            <a:avLst/>
          </a:prstGeom>
        </p:spPr>
      </p:pic>
    </p:spTree>
    <p:extLst>
      <p:ext uri="{BB962C8B-B14F-4D97-AF65-F5344CB8AC3E}">
        <p14:creationId xmlns:p14="http://schemas.microsoft.com/office/powerpoint/2010/main" val="33598702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0CC68C78-A642-47A6-B84C-317F83612854}"/>
              </a:ext>
            </a:extLst>
          </p:cNvPr>
          <p:cNvSpPr>
            <a:spLocks noGrp="1"/>
          </p:cNvSpPr>
          <p:nvPr>
            <p:ph type="sldNum" sz="quarter" idx="12"/>
          </p:nvPr>
        </p:nvSpPr>
        <p:spPr/>
        <p:txBody>
          <a:bodyPr/>
          <a:lstStyle/>
          <a:p>
            <a:pPr>
              <a:defRPr/>
            </a:pPr>
            <a:fld id="{F88E548C-A2D1-401E-94D7-37CC61572DE4}" type="slidenum">
              <a:rPr lang="lt-LT" smtClean="0"/>
              <a:pPr>
                <a:defRPr/>
              </a:pPr>
              <a:t>64</a:t>
            </a:fld>
            <a:endParaRPr lang="lt-LT"/>
          </a:p>
        </p:txBody>
      </p:sp>
      <p:sp>
        <p:nvSpPr>
          <p:cNvPr id="3" name="Stačiakampis 2">
            <a:extLst>
              <a:ext uri="{FF2B5EF4-FFF2-40B4-BE49-F238E27FC236}">
                <a16:creationId xmlns:a16="http://schemas.microsoft.com/office/drawing/2014/main" id="{BD64E8C8-3F04-4849-92E6-3FF7228AEA77}"/>
              </a:ext>
            </a:extLst>
          </p:cNvPr>
          <p:cNvSpPr/>
          <p:nvPr/>
        </p:nvSpPr>
        <p:spPr>
          <a:xfrm>
            <a:off x="611560" y="1125903"/>
            <a:ext cx="7776864" cy="5601533"/>
          </a:xfrm>
          <a:prstGeom prst="rect">
            <a:avLst/>
          </a:prstGeom>
        </p:spPr>
        <p:txBody>
          <a:bodyPr wrap="square">
            <a:spAutoFit/>
          </a:bodyPr>
          <a:lstStyle/>
          <a:p>
            <a:r>
              <a:rPr lang="lt-LT" b="1" dirty="0">
                <a:latin typeface="Times New Roman" panose="02020603050405020304" pitchFamily="18" charset="0"/>
                <a:cs typeface="Times New Roman" panose="02020603050405020304" pitchFamily="18" charset="0"/>
              </a:rPr>
              <a:t>2026 m. Tikslai ir darbai</a:t>
            </a:r>
          </a:p>
          <a:p>
            <a:pPr algn="just"/>
            <a:r>
              <a:rPr lang="lt-LT" sz="2000" dirty="0">
                <a:latin typeface="Times New Roman" panose="02020603050405020304" pitchFamily="18" charset="0"/>
                <a:cs typeface="Times New Roman" panose="02020603050405020304" pitchFamily="18" charset="0"/>
              </a:rPr>
              <a:t>      Šiais metais seniūnija planuoja vykdyti darbus, numatytus Siesikų seniūnijos metų veiklos plane, kuris patvirtintas Ukmergės rajono savivaldybės Administracijos direktorės ir savivaldybės strateginiame plane numatytas veiklos kryptis:</a:t>
            </a:r>
            <a:endParaRPr lang="lt-LT" sz="2000" b="1"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lt-LT" sz="2000" dirty="0">
                <a:latin typeface="Times New Roman" panose="02020603050405020304" pitchFamily="18" charset="0"/>
                <a:cs typeface="Times New Roman" panose="02020603050405020304" pitchFamily="18" charset="0"/>
              </a:rPr>
              <a:t>   Kokybiškas paslaugų teikimas seniūnijoje (100 %). </a:t>
            </a:r>
          </a:p>
          <a:p>
            <a:pPr>
              <a:buFont typeface="Arial" panose="020B0604020202020204" pitchFamily="34" charset="0"/>
              <a:buChar char="•"/>
            </a:pPr>
            <a:r>
              <a:rPr lang="lt-LT" sz="2000" dirty="0">
                <a:latin typeface="Times New Roman" panose="02020603050405020304" pitchFamily="18" charset="0"/>
                <a:cs typeface="Times New Roman" panose="02020603050405020304" pitchFamily="18" charset="0"/>
              </a:rPr>
              <a:t>   Gerinti kaimo gyvenamosios aplinkos viešąją infrastruktūrą.</a:t>
            </a:r>
          </a:p>
          <a:p>
            <a:pPr>
              <a:buFont typeface="Arial" panose="020B0604020202020204" pitchFamily="34" charset="0"/>
              <a:buChar char="•"/>
            </a:pPr>
            <a:r>
              <a:rPr lang="lt-LT" sz="2000" dirty="0">
                <a:latin typeface="Times New Roman" panose="02020603050405020304" pitchFamily="18" charset="0"/>
                <a:cs typeface="Times New Roman" panose="02020603050405020304" pitchFamily="18" charset="0"/>
              </a:rPr>
              <a:t>   Tinkamai įgyvendinti Savivaldybei perduotas valstybės funkcijas.</a:t>
            </a:r>
          </a:p>
          <a:p>
            <a:r>
              <a:rPr lang="lt-LT" sz="2000" b="1" dirty="0">
                <a:latin typeface="Times New Roman" panose="02020603050405020304" pitchFamily="18" charset="0"/>
                <a:cs typeface="Times New Roman" panose="02020603050405020304" pitchFamily="18" charset="0"/>
              </a:rPr>
              <a:t>Planuojami darbai:</a:t>
            </a:r>
            <a:endParaRPr lang="lt-LT"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lt-LT" sz="2000" dirty="0">
                <a:latin typeface="Times New Roman" panose="02020603050405020304" pitchFamily="18" charset="0"/>
                <a:cs typeface="Times New Roman" panose="02020603050405020304" pitchFamily="18" charset="0"/>
              </a:rPr>
              <a:t>Kelius, gatves su žvyro danga (apie 600 kv. m.) </a:t>
            </a:r>
            <a:r>
              <a:rPr lang="lt-LT" sz="2000" dirty="0" err="1">
                <a:latin typeface="Times New Roman" panose="02020603050405020304" pitchFamily="18" charset="0"/>
                <a:cs typeface="Times New Roman" panose="02020603050405020304" pitchFamily="18" charset="0"/>
              </a:rPr>
              <a:t>greideriuoti</a:t>
            </a:r>
            <a:r>
              <a:rPr lang="lt-LT" sz="2000" dirty="0">
                <a:latin typeface="Times New Roman" panose="02020603050405020304" pitchFamily="18" charset="0"/>
                <a:cs typeface="Times New Roman" panose="02020603050405020304" pitchFamily="18" charset="0"/>
              </a:rPr>
              <a:t> ne mažiau kaip 3, o kai kuriuos ir 5 kartus per sezoną. </a:t>
            </a:r>
          </a:p>
          <a:p>
            <a:pPr marL="285750" indent="-285750">
              <a:buFont typeface="Arial" panose="020B0604020202020204" pitchFamily="34" charset="0"/>
              <a:buChar char="•"/>
            </a:pPr>
            <a:r>
              <a:rPr lang="lt-LT" sz="2000" dirty="0">
                <a:latin typeface="Times New Roman" panose="02020603050405020304" pitchFamily="18" charset="0"/>
                <a:cs typeface="Times New Roman" panose="02020603050405020304" pitchFamily="18" charset="0"/>
              </a:rPr>
              <a:t>Vietinės reikšmės keliuose ir gatvėse duobių užtaisymas </a:t>
            </a:r>
            <a:r>
              <a:rPr lang="lt-LT" sz="2000" dirty="0" err="1">
                <a:latin typeface="Times New Roman" panose="02020603050405020304" pitchFamily="18" charset="0"/>
                <a:cs typeface="Times New Roman" panose="02020603050405020304" pitchFamily="18" charset="0"/>
              </a:rPr>
              <a:t>išdaužų</a:t>
            </a:r>
            <a:r>
              <a:rPr lang="lt-LT" sz="2000" dirty="0">
                <a:latin typeface="Times New Roman" panose="02020603050405020304" pitchFamily="18" charset="0"/>
                <a:cs typeface="Times New Roman" panose="02020603050405020304" pitchFamily="18" charset="0"/>
              </a:rPr>
              <a:t> vietose su asfaltbetonio/ žvyro danga.</a:t>
            </a:r>
          </a:p>
          <a:p>
            <a:pPr marL="285750" indent="-285750">
              <a:buFont typeface="Arial" panose="020B0604020202020204" pitchFamily="34" charset="0"/>
              <a:buChar char="•"/>
            </a:pPr>
            <a:r>
              <a:rPr lang="lt-LT" sz="2000" dirty="0">
                <a:latin typeface="Times New Roman" panose="02020603050405020304" pitchFamily="18" charset="0"/>
                <a:cs typeface="Times New Roman" panose="02020603050405020304" pitchFamily="18" charset="0"/>
              </a:rPr>
              <a:t>Palaikyti švarą ir tvarką komunalinių atliekų aikštelėse (11 vietose).</a:t>
            </a:r>
          </a:p>
          <a:p>
            <a:pPr marL="285750" indent="-285750">
              <a:buFont typeface="Arial" panose="020B0604020202020204" pitchFamily="34" charset="0"/>
              <a:buChar char="•"/>
            </a:pPr>
            <a:r>
              <a:rPr lang="lt-LT" sz="2000" dirty="0">
                <a:latin typeface="Times New Roman" panose="02020603050405020304" pitchFamily="18" charset="0"/>
                <a:cs typeface="Times New Roman" panose="02020603050405020304" pitchFamily="18" charset="0"/>
              </a:rPr>
              <a:t>Tvarkyti ir prižiūrėti aplinką 21 ha viešųjų erdvių: 7 kapinėse, 2 dvaro teritorijose, 3 paplūdimiuose, 1 valčių nuleidimo vietoje ir kt.</a:t>
            </a:r>
          </a:p>
          <a:p>
            <a:pPr marL="285750" indent="-285750">
              <a:buFont typeface="Arial" panose="020B0604020202020204" pitchFamily="34" charset="0"/>
              <a:buChar char="•"/>
            </a:pPr>
            <a:r>
              <a:rPr lang="lt-LT" sz="2000" dirty="0">
                <a:latin typeface="Times New Roman" panose="02020603050405020304" pitchFamily="18" charset="0"/>
                <a:cs typeface="Times New Roman" panose="02020603050405020304" pitchFamily="18" charset="0"/>
              </a:rPr>
              <a:t>Paruošiamieji darbai prieš renginius: „Drakonų valčių festivalis“, „Siesikų miestelio 440 metų sukakties paminėjimas“ ir kt. </a:t>
            </a:r>
          </a:p>
        </p:txBody>
      </p:sp>
    </p:spTree>
    <p:extLst>
      <p:ext uri="{BB962C8B-B14F-4D97-AF65-F5344CB8AC3E}">
        <p14:creationId xmlns:p14="http://schemas.microsoft.com/office/powerpoint/2010/main" val="41094236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8F163FD1-DE4D-495C-BE47-FEF6B0B719F2}"/>
              </a:ext>
            </a:extLst>
          </p:cNvPr>
          <p:cNvSpPr>
            <a:spLocks noGrp="1"/>
          </p:cNvSpPr>
          <p:nvPr>
            <p:ph type="sldNum" sz="quarter" idx="12"/>
          </p:nvPr>
        </p:nvSpPr>
        <p:spPr/>
        <p:txBody>
          <a:bodyPr/>
          <a:lstStyle/>
          <a:p>
            <a:pPr>
              <a:defRPr/>
            </a:pPr>
            <a:fld id="{F88E548C-A2D1-401E-94D7-37CC61572DE4}" type="slidenum">
              <a:rPr lang="lt-LT" smtClean="0"/>
              <a:pPr>
                <a:defRPr/>
              </a:pPr>
              <a:t>65</a:t>
            </a:fld>
            <a:endParaRPr lang="lt-LT"/>
          </a:p>
        </p:txBody>
      </p:sp>
      <p:pic>
        <p:nvPicPr>
          <p:cNvPr id="3" name="Paveikslėlis 2">
            <a:extLst>
              <a:ext uri="{FF2B5EF4-FFF2-40B4-BE49-F238E27FC236}">
                <a16:creationId xmlns:a16="http://schemas.microsoft.com/office/drawing/2014/main" id="{C010F585-EF6B-4F32-B416-3D8875085D60}"/>
              </a:ext>
            </a:extLst>
          </p:cNvPr>
          <p:cNvPicPr>
            <a:picLocks noChangeAspect="1"/>
          </p:cNvPicPr>
          <p:nvPr/>
        </p:nvPicPr>
        <p:blipFill>
          <a:blip r:embed="rId2"/>
          <a:stretch>
            <a:fillRect/>
          </a:stretch>
        </p:blipFill>
        <p:spPr>
          <a:xfrm>
            <a:off x="179513" y="116632"/>
            <a:ext cx="4536504" cy="5400600"/>
          </a:xfrm>
          <a:prstGeom prst="rect">
            <a:avLst/>
          </a:prstGeom>
        </p:spPr>
      </p:pic>
      <p:pic>
        <p:nvPicPr>
          <p:cNvPr id="4" name="Paveikslėlis 3">
            <a:extLst>
              <a:ext uri="{FF2B5EF4-FFF2-40B4-BE49-F238E27FC236}">
                <a16:creationId xmlns:a16="http://schemas.microsoft.com/office/drawing/2014/main" id="{2329CF4B-13D7-44D3-A429-5D318C7FF811}"/>
              </a:ext>
            </a:extLst>
          </p:cNvPr>
          <p:cNvPicPr>
            <a:picLocks noChangeAspect="1"/>
          </p:cNvPicPr>
          <p:nvPr/>
        </p:nvPicPr>
        <p:blipFill>
          <a:blip r:embed="rId3"/>
          <a:stretch>
            <a:fillRect/>
          </a:stretch>
        </p:blipFill>
        <p:spPr>
          <a:xfrm>
            <a:off x="4568742" y="1140197"/>
            <a:ext cx="4549132" cy="5705092"/>
          </a:xfrm>
          <a:prstGeom prst="rect">
            <a:avLst/>
          </a:prstGeom>
        </p:spPr>
      </p:pic>
    </p:spTree>
    <p:extLst>
      <p:ext uri="{BB962C8B-B14F-4D97-AF65-F5344CB8AC3E}">
        <p14:creationId xmlns:p14="http://schemas.microsoft.com/office/powerpoint/2010/main" val="29184956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avadinimas 6">
            <a:extLst>
              <a:ext uri="{FF2B5EF4-FFF2-40B4-BE49-F238E27FC236}">
                <a16:creationId xmlns:a16="http://schemas.microsoft.com/office/drawing/2014/main" id="{6EDFC9BD-ED8C-42CB-A251-98CB18C4BADB}"/>
              </a:ext>
            </a:extLst>
          </p:cNvPr>
          <p:cNvSpPr>
            <a:spLocks noGrp="1"/>
          </p:cNvSpPr>
          <p:nvPr>
            <p:ph type="title"/>
          </p:nvPr>
        </p:nvSpPr>
        <p:spPr>
          <a:xfrm>
            <a:off x="1942416" y="524273"/>
            <a:ext cx="6591984" cy="528464"/>
          </a:xfrm>
        </p:spPr>
        <p:txBody>
          <a:bodyPr>
            <a:noAutofit/>
          </a:bodyPr>
          <a:lstStyle/>
          <a:p>
            <a:r>
              <a:rPr lang="lt-LT" sz="3600" dirty="0">
                <a:effectLst>
                  <a:outerShdw blurRad="38100" dist="38100" dir="2700000" algn="tl">
                    <a:srgbClr val="000000">
                      <a:alpha val="43137"/>
                    </a:srgbClr>
                  </a:outerShdw>
                </a:effectLst>
                <a:latin typeface="Times New Roman" pitchFamily="18" charset="0"/>
                <a:cs typeface="Times New Roman" pitchFamily="18" charset="0"/>
              </a:rPr>
              <a:t>Ačiū už dėmesį</a:t>
            </a:r>
            <a:r>
              <a:rPr lang="en-US" sz="3600" dirty="0">
                <a:effectLst>
                  <a:outerShdw blurRad="38100" dist="38100" dir="2700000" algn="tl">
                    <a:srgbClr val="000000">
                      <a:alpha val="43137"/>
                    </a:srgbClr>
                  </a:outerShdw>
                </a:effectLst>
                <a:latin typeface="Times New Roman" pitchFamily="18" charset="0"/>
                <a:cs typeface="Times New Roman" pitchFamily="18" charset="0"/>
              </a:rPr>
              <a:t>!</a:t>
            </a:r>
            <a:br>
              <a:rPr lang="lt-LT" sz="3600" dirty="0">
                <a:effectLst>
                  <a:outerShdw blurRad="38100" dist="38100" dir="2700000" algn="tl">
                    <a:srgbClr val="000000">
                      <a:alpha val="43137"/>
                    </a:srgbClr>
                  </a:outerShdw>
                </a:effectLst>
                <a:latin typeface="Times New Roman" pitchFamily="18" charset="0"/>
                <a:cs typeface="Times New Roman" pitchFamily="18" charset="0"/>
              </a:rPr>
            </a:br>
            <a:endParaRPr lang="lt-LT" sz="3600" dirty="0"/>
          </a:p>
        </p:txBody>
      </p:sp>
      <p:sp>
        <p:nvSpPr>
          <p:cNvPr id="5" name="Teksto vietos rezervavimo ženklas 4">
            <a:extLst>
              <a:ext uri="{FF2B5EF4-FFF2-40B4-BE49-F238E27FC236}">
                <a16:creationId xmlns:a16="http://schemas.microsoft.com/office/drawing/2014/main" id="{1A080501-F633-4770-B246-D260CCDE95E7}"/>
              </a:ext>
            </a:extLst>
          </p:cNvPr>
          <p:cNvSpPr>
            <a:spLocks noGrp="1"/>
          </p:cNvSpPr>
          <p:nvPr>
            <p:ph type="body" sz="quarter" idx="13"/>
          </p:nvPr>
        </p:nvSpPr>
        <p:spPr>
          <a:xfrm>
            <a:off x="3275856" y="4653136"/>
            <a:ext cx="5258544" cy="528464"/>
          </a:xfrm>
        </p:spPr>
        <p:txBody>
          <a:bodyPr/>
          <a:lstStyle/>
          <a:p>
            <a:endParaRPr lang="en-US" sz="1200" b="1" dirty="0">
              <a:solidFill>
                <a:schemeClr val="tx1"/>
              </a:solidFill>
            </a:endParaRPr>
          </a:p>
          <a:p>
            <a:endParaRPr lang="en-US" sz="1200" b="1" dirty="0">
              <a:solidFill>
                <a:schemeClr val="tx1"/>
              </a:solidFill>
            </a:endParaRPr>
          </a:p>
          <a:p>
            <a:endParaRPr lang="en-US" sz="1200" b="1" dirty="0">
              <a:solidFill>
                <a:schemeClr val="tx1"/>
              </a:solidFill>
            </a:endParaRPr>
          </a:p>
          <a:p>
            <a:endParaRPr lang="en-US" sz="1200" b="1" dirty="0">
              <a:solidFill>
                <a:schemeClr val="tx1"/>
              </a:solidFill>
            </a:endParaRPr>
          </a:p>
          <a:p>
            <a:endParaRPr lang="en-US" sz="1200" b="1" dirty="0">
              <a:solidFill>
                <a:schemeClr val="tx1"/>
              </a:solidFill>
            </a:endParaRPr>
          </a:p>
          <a:p>
            <a:endParaRPr lang="lt-LT" sz="1200" b="1" dirty="0">
              <a:solidFill>
                <a:schemeClr val="tx1"/>
              </a:solidFill>
            </a:endParaRPr>
          </a:p>
        </p:txBody>
      </p:sp>
      <p:sp>
        <p:nvSpPr>
          <p:cNvPr id="2" name="Teksto vietos rezervavimo ženklas 1">
            <a:extLst>
              <a:ext uri="{FF2B5EF4-FFF2-40B4-BE49-F238E27FC236}">
                <a16:creationId xmlns:a16="http://schemas.microsoft.com/office/drawing/2014/main" id="{BA07AC3F-0673-461E-B432-28EC585FA09C}"/>
              </a:ext>
            </a:extLst>
          </p:cNvPr>
          <p:cNvSpPr>
            <a:spLocks noGrp="1"/>
          </p:cNvSpPr>
          <p:nvPr>
            <p:ph type="body" sz="half" idx="2"/>
          </p:nvPr>
        </p:nvSpPr>
        <p:spPr>
          <a:xfrm>
            <a:off x="2173736" y="4221088"/>
            <a:ext cx="6109928" cy="2160240"/>
          </a:xfrm>
        </p:spPr>
        <p:txBody>
          <a:bodyPr>
            <a:normAutofit fontScale="77500" lnSpcReduction="20000"/>
          </a:bodyPr>
          <a:lstStyle/>
          <a:p>
            <a:pPr algn="ctr"/>
            <a:endParaRPr lang="lt-LT" sz="1400" b="1" dirty="0">
              <a:solidFill>
                <a:schemeClr val="tx1"/>
              </a:solidFill>
            </a:endParaRPr>
          </a:p>
          <a:p>
            <a:pPr algn="ctr"/>
            <a:r>
              <a:rPr lang="lt-LT" sz="1400" b="1" dirty="0">
                <a:solidFill>
                  <a:schemeClr val="tx1"/>
                </a:solidFill>
              </a:rPr>
              <a:t>						</a:t>
            </a:r>
          </a:p>
          <a:p>
            <a:pPr algn="ctr"/>
            <a:r>
              <a:rPr lang="lt-LT" b="1" dirty="0">
                <a:solidFill>
                  <a:schemeClr val="tx1"/>
                </a:solidFill>
                <a:latin typeface="Times New Roman" panose="02020603050405020304" pitchFamily="18" charset="0"/>
                <a:cs typeface="Times New Roman" panose="02020603050405020304" pitchFamily="18" charset="0"/>
              </a:rPr>
              <a:t>                                                     Ukmergės rajono savivaldybės administracijos </a:t>
            </a:r>
            <a:endParaRPr lang="en-US" b="1" dirty="0">
              <a:solidFill>
                <a:schemeClr val="tx1"/>
              </a:solidFill>
              <a:latin typeface="Times New Roman" panose="02020603050405020304" pitchFamily="18" charset="0"/>
              <a:cs typeface="Times New Roman" panose="02020603050405020304" pitchFamily="18" charset="0"/>
            </a:endParaRPr>
          </a:p>
          <a:p>
            <a:pPr algn="ctr"/>
            <a:r>
              <a:rPr lang="lt-LT" b="1" dirty="0">
                <a:solidFill>
                  <a:schemeClr val="tx1"/>
                </a:solidFill>
                <a:latin typeface="Times New Roman" panose="02020603050405020304" pitchFamily="18" charset="0"/>
                <a:cs typeface="Times New Roman" panose="02020603050405020304" pitchFamily="18" charset="0"/>
              </a:rPr>
              <a:t>						Siesikų seniūnija </a:t>
            </a:r>
          </a:p>
          <a:p>
            <a:pPr algn="ctr"/>
            <a:r>
              <a:rPr lang="lt-LT" b="1" dirty="0">
                <a:solidFill>
                  <a:schemeClr val="tx1"/>
                </a:solidFill>
                <a:latin typeface="Times New Roman" panose="02020603050405020304" pitchFamily="18" charset="0"/>
                <a:cs typeface="Times New Roman" panose="02020603050405020304" pitchFamily="18" charset="0"/>
              </a:rPr>
              <a:t>						Draugystės g. 2, Siesikų</a:t>
            </a:r>
            <a:r>
              <a:rPr lang="en-US" b="1" dirty="0">
                <a:solidFill>
                  <a:schemeClr val="tx1"/>
                </a:solidFill>
                <a:latin typeface="Times New Roman" panose="02020603050405020304" pitchFamily="18" charset="0"/>
                <a:cs typeface="Times New Roman" panose="02020603050405020304" pitchFamily="18" charset="0"/>
              </a:rPr>
              <a:t> mstl.</a:t>
            </a:r>
            <a:r>
              <a:rPr lang="lt-LT" b="1" dirty="0">
                <a:solidFill>
                  <a:schemeClr val="tx1"/>
                </a:solidFill>
                <a:latin typeface="Times New Roman" panose="02020603050405020304" pitchFamily="18" charset="0"/>
                <a:cs typeface="Times New Roman" panose="02020603050405020304" pitchFamily="18" charset="0"/>
              </a:rPr>
              <a:t>, Ukmergės r. sav.</a:t>
            </a:r>
          </a:p>
          <a:p>
            <a:pPr algn="ctr"/>
            <a:r>
              <a:rPr lang="lt-LT" b="1" dirty="0">
                <a:solidFill>
                  <a:schemeClr val="tx1"/>
                </a:solidFill>
                <a:latin typeface="Times New Roman" panose="02020603050405020304" pitchFamily="18" charset="0"/>
                <a:cs typeface="Times New Roman" panose="02020603050405020304" pitchFamily="18" charset="0"/>
              </a:rPr>
              <a:t>						T</a:t>
            </a:r>
            <a:r>
              <a:rPr lang="en-US" b="1" dirty="0">
                <a:solidFill>
                  <a:schemeClr val="tx1"/>
                </a:solidFill>
                <a:latin typeface="Times New Roman" panose="02020603050405020304" pitchFamily="18" charset="0"/>
                <a:cs typeface="Times New Roman" panose="02020603050405020304" pitchFamily="18" charset="0"/>
              </a:rPr>
              <a:t>el</a:t>
            </a:r>
            <a:r>
              <a:rPr lang="lt-LT" b="1" dirty="0">
                <a:solidFill>
                  <a:schemeClr val="tx1"/>
                </a:solidFill>
                <a:latin typeface="Times New Roman" panose="02020603050405020304" pitchFamily="18" charset="0"/>
                <a:cs typeface="Times New Roman" panose="02020603050405020304" pitchFamily="18" charset="0"/>
              </a:rPr>
              <a:t>.</a:t>
            </a:r>
            <a:r>
              <a:rPr lang="en-US" b="1" dirty="0">
                <a:solidFill>
                  <a:schemeClr val="tx1"/>
                </a:solidFill>
                <a:latin typeface="Times New Roman" panose="02020603050405020304" pitchFamily="18" charset="0"/>
                <a:cs typeface="Times New Roman" panose="02020603050405020304" pitchFamily="18" charset="0"/>
              </a:rPr>
              <a:t> +370 340 46690</a:t>
            </a:r>
            <a:r>
              <a:rPr lang="lt-LT" b="1" dirty="0">
                <a:solidFill>
                  <a:schemeClr val="tx1"/>
                </a:solidFill>
                <a:latin typeface="Times New Roman" panose="02020603050405020304" pitchFamily="18" charset="0"/>
                <a:cs typeface="Times New Roman" panose="02020603050405020304" pitchFamily="18" charset="0"/>
              </a:rPr>
              <a:t>, El. p. </a:t>
            </a:r>
            <a:r>
              <a:rPr lang="lt-LT" b="1" dirty="0" err="1">
                <a:solidFill>
                  <a:schemeClr val="tx1"/>
                </a:solidFill>
                <a:latin typeface="Times New Roman" panose="02020603050405020304" pitchFamily="18" charset="0"/>
                <a:cs typeface="Times New Roman" panose="02020603050405020304" pitchFamily="18" charset="0"/>
                <a:hlinkClick r:id="rId3"/>
              </a:rPr>
              <a:t>siesikai</a:t>
            </a:r>
            <a:r>
              <a:rPr lang="en-US" b="1" dirty="0">
                <a:solidFill>
                  <a:schemeClr val="tx1"/>
                </a:solidFill>
                <a:latin typeface="Times New Roman" panose="02020603050405020304" pitchFamily="18" charset="0"/>
                <a:cs typeface="Times New Roman" panose="02020603050405020304" pitchFamily="18" charset="0"/>
                <a:hlinkClick r:id="rId3"/>
              </a:rPr>
              <a:t>@</a:t>
            </a:r>
            <a:r>
              <a:rPr lang="en-US" b="1" dirty="0" err="1">
                <a:solidFill>
                  <a:schemeClr val="tx1"/>
                </a:solidFill>
                <a:latin typeface="Times New Roman" panose="02020603050405020304" pitchFamily="18" charset="0"/>
                <a:cs typeface="Times New Roman" panose="02020603050405020304" pitchFamily="18" charset="0"/>
                <a:hlinkClick r:id="rId3"/>
              </a:rPr>
              <a:t>ukmerge.lt</a:t>
            </a:r>
            <a:endParaRPr lang="lt-LT" dirty="0">
              <a:latin typeface="Times New Roman" panose="02020603050405020304" pitchFamily="18" charset="0"/>
              <a:cs typeface="Times New Roman" panose="02020603050405020304" pitchFamily="18" charset="0"/>
            </a:endParaRPr>
          </a:p>
        </p:txBody>
      </p:sp>
      <p:sp>
        <p:nvSpPr>
          <p:cNvPr id="4" name="Skaidrės numerio vietos rezervavimo ženklas 3">
            <a:extLst>
              <a:ext uri="{FF2B5EF4-FFF2-40B4-BE49-F238E27FC236}">
                <a16:creationId xmlns:a16="http://schemas.microsoft.com/office/drawing/2014/main" id="{E2FC34B0-9BBC-4A27-A071-3D5E19D24241}"/>
              </a:ext>
            </a:extLst>
          </p:cNvPr>
          <p:cNvSpPr>
            <a:spLocks noGrp="1"/>
          </p:cNvSpPr>
          <p:nvPr>
            <p:ph type="sldNum" sz="quarter" idx="12"/>
          </p:nvPr>
        </p:nvSpPr>
        <p:spPr/>
        <p:txBody>
          <a:bodyPr/>
          <a:lstStyle/>
          <a:p>
            <a:pPr>
              <a:defRPr/>
            </a:pPr>
            <a:fld id="{A151955C-E13C-4015-A867-74D92451E437}" type="slidenum">
              <a:rPr lang="lt-LT" smtClean="0"/>
              <a:pPr>
                <a:defRPr/>
              </a:pPr>
              <a:t>66</a:t>
            </a:fld>
            <a:endParaRPr lang="lt-LT"/>
          </a:p>
        </p:txBody>
      </p:sp>
      <p:pic>
        <p:nvPicPr>
          <p:cNvPr id="3" name="Paveikslėlis 2">
            <a:extLst>
              <a:ext uri="{FF2B5EF4-FFF2-40B4-BE49-F238E27FC236}">
                <a16:creationId xmlns:a16="http://schemas.microsoft.com/office/drawing/2014/main" id="{2434BD81-D694-4C1D-9C9C-C8EC84FB2ADF}"/>
              </a:ext>
            </a:extLst>
          </p:cNvPr>
          <p:cNvPicPr>
            <a:picLocks noChangeAspect="1"/>
          </p:cNvPicPr>
          <p:nvPr/>
        </p:nvPicPr>
        <p:blipFill>
          <a:blip r:embed="rId4"/>
          <a:stretch>
            <a:fillRect/>
          </a:stretch>
        </p:blipFill>
        <p:spPr>
          <a:xfrm>
            <a:off x="971600" y="946778"/>
            <a:ext cx="6109927" cy="3706357"/>
          </a:xfrm>
          <a:prstGeom prst="rect">
            <a:avLst/>
          </a:prstGeom>
        </p:spPr>
      </p:pic>
    </p:spTree>
    <p:extLst>
      <p:ext uri="{BB962C8B-B14F-4D97-AF65-F5344CB8AC3E}">
        <p14:creationId xmlns:p14="http://schemas.microsoft.com/office/powerpoint/2010/main" val="4038081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A38A78EF-5A8F-4974-AA32-EBAF7AEFA336}"/>
              </a:ext>
            </a:extLst>
          </p:cNvPr>
          <p:cNvSpPr>
            <a:spLocks noGrp="1"/>
          </p:cNvSpPr>
          <p:nvPr>
            <p:ph type="sldNum" sz="quarter" idx="12"/>
          </p:nvPr>
        </p:nvSpPr>
        <p:spPr/>
        <p:txBody>
          <a:bodyPr/>
          <a:lstStyle/>
          <a:p>
            <a:pPr>
              <a:defRPr/>
            </a:pPr>
            <a:fld id="{F88E548C-A2D1-401E-94D7-37CC61572DE4}" type="slidenum">
              <a:rPr lang="lt-LT" smtClean="0"/>
              <a:pPr>
                <a:defRPr/>
              </a:pPr>
              <a:t>7</a:t>
            </a:fld>
            <a:endParaRPr lang="lt-LT"/>
          </a:p>
        </p:txBody>
      </p:sp>
      <p:sp>
        <p:nvSpPr>
          <p:cNvPr id="3" name="Pavadinimas 1">
            <a:extLst>
              <a:ext uri="{FF2B5EF4-FFF2-40B4-BE49-F238E27FC236}">
                <a16:creationId xmlns:a16="http://schemas.microsoft.com/office/drawing/2014/main" id="{E64F63A7-185C-4CBE-ACD7-5A8BA235090B}"/>
              </a:ext>
            </a:extLst>
          </p:cNvPr>
          <p:cNvSpPr txBox="1">
            <a:spLocks/>
          </p:cNvSpPr>
          <p:nvPr/>
        </p:nvSpPr>
        <p:spPr>
          <a:xfrm>
            <a:off x="1356212" y="116633"/>
            <a:ext cx="6905497" cy="792088"/>
          </a:xfrm>
          <a:prstGeom prst="rect">
            <a:avLst/>
          </a:prstGeom>
        </p:spPr>
        <p:txBody>
          <a:bodyPr>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lt-LT" sz="2000" dirty="0">
                <a:latin typeface="Times New Roman" panose="02020603050405020304" pitchFamily="18" charset="0"/>
                <a:cs typeface="Times New Roman" panose="02020603050405020304" pitchFamily="18" charset="0"/>
              </a:rPr>
              <a:t>Seniūnijos teritorijoje yra 1 miestelis ir 45 kaimai: iš jų 32-juose  gyventojai deklaravę savo gyvenamąją vietą. </a:t>
            </a:r>
          </a:p>
        </p:txBody>
      </p:sp>
      <p:pic>
        <p:nvPicPr>
          <p:cNvPr id="4" name="Paveikslėlis 3" descr="https://s1.15min.lt/images/photos/2022/06/08/original/siesiku-pilis-1_dainiaus-vyto-nuotr-62a04a70966dd.jpg?_gl=1*bgt6e5*_ga*MTU1NjIzNDc5Ny4xNjEwNTM1MDE0*_ga_F0F72MWK8C*MTc0NDcxOTc5My4xMC4xLjE3NDQ3MTk4MTcuMzYuMC4xMDUyMTgyNTY5">
            <a:extLst>
              <a:ext uri="{FF2B5EF4-FFF2-40B4-BE49-F238E27FC236}">
                <a16:creationId xmlns:a16="http://schemas.microsoft.com/office/drawing/2014/main" id="{4E4F697A-6453-48C1-84E6-18A3D9ABB5D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908720"/>
            <a:ext cx="4200381" cy="3024872"/>
          </a:xfrm>
          <a:prstGeom prst="rect">
            <a:avLst/>
          </a:prstGeom>
          <a:noFill/>
          <a:ln>
            <a:noFill/>
          </a:ln>
        </p:spPr>
      </p:pic>
      <p:pic>
        <p:nvPicPr>
          <p:cNvPr id="7" name="Paveikslėlis 6">
            <a:extLst>
              <a:ext uri="{FF2B5EF4-FFF2-40B4-BE49-F238E27FC236}">
                <a16:creationId xmlns:a16="http://schemas.microsoft.com/office/drawing/2014/main" id="{9E24EAB3-11FE-4802-90CC-DE627FC66C6A}"/>
              </a:ext>
            </a:extLst>
          </p:cNvPr>
          <p:cNvPicPr>
            <a:picLocks noChangeAspect="1"/>
          </p:cNvPicPr>
          <p:nvPr/>
        </p:nvPicPr>
        <p:blipFill>
          <a:blip r:embed="rId4"/>
          <a:stretch>
            <a:fillRect/>
          </a:stretch>
        </p:blipFill>
        <p:spPr>
          <a:xfrm>
            <a:off x="4719826" y="4054528"/>
            <a:ext cx="4316670" cy="2784133"/>
          </a:xfrm>
          <a:prstGeom prst="rect">
            <a:avLst/>
          </a:prstGeom>
        </p:spPr>
      </p:pic>
      <p:pic>
        <p:nvPicPr>
          <p:cNvPr id="8" name="Paveikslėlis 7">
            <a:extLst>
              <a:ext uri="{FF2B5EF4-FFF2-40B4-BE49-F238E27FC236}">
                <a16:creationId xmlns:a16="http://schemas.microsoft.com/office/drawing/2014/main" id="{95633A85-2EBA-4FF5-B12D-B828CBA4D927}"/>
              </a:ext>
            </a:extLst>
          </p:cNvPr>
          <p:cNvPicPr>
            <a:picLocks noChangeAspect="1"/>
          </p:cNvPicPr>
          <p:nvPr/>
        </p:nvPicPr>
        <p:blipFill>
          <a:blip r:embed="rId5"/>
          <a:stretch>
            <a:fillRect/>
          </a:stretch>
        </p:blipFill>
        <p:spPr>
          <a:xfrm>
            <a:off x="511228" y="908720"/>
            <a:ext cx="4016789" cy="3024872"/>
          </a:xfrm>
          <a:prstGeom prst="rect">
            <a:avLst/>
          </a:prstGeom>
        </p:spPr>
      </p:pic>
      <p:pic>
        <p:nvPicPr>
          <p:cNvPr id="9" name="Paveikslėlis 8">
            <a:extLst>
              <a:ext uri="{FF2B5EF4-FFF2-40B4-BE49-F238E27FC236}">
                <a16:creationId xmlns:a16="http://schemas.microsoft.com/office/drawing/2014/main" id="{42A7FDAB-2C3D-4F8F-A851-D16EC81C6CAB}"/>
              </a:ext>
            </a:extLst>
          </p:cNvPr>
          <p:cNvPicPr>
            <a:picLocks noChangeAspect="1"/>
          </p:cNvPicPr>
          <p:nvPr/>
        </p:nvPicPr>
        <p:blipFill>
          <a:blip r:embed="rId6"/>
          <a:stretch>
            <a:fillRect/>
          </a:stretch>
        </p:blipFill>
        <p:spPr>
          <a:xfrm>
            <a:off x="402307" y="4054529"/>
            <a:ext cx="4021869" cy="2784132"/>
          </a:xfrm>
          <a:prstGeom prst="rect">
            <a:avLst/>
          </a:prstGeom>
        </p:spPr>
      </p:pic>
    </p:spTree>
    <p:extLst>
      <p:ext uri="{BB962C8B-B14F-4D97-AF65-F5344CB8AC3E}">
        <p14:creationId xmlns:p14="http://schemas.microsoft.com/office/powerpoint/2010/main" val="515487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849C4AD7-E517-40DA-A156-9A776B4FF295}"/>
              </a:ext>
            </a:extLst>
          </p:cNvPr>
          <p:cNvSpPr>
            <a:spLocks noGrp="1"/>
          </p:cNvSpPr>
          <p:nvPr>
            <p:ph type="sldNum" sz="quarter" idx="12"/>
          </p:nvPr>
        </p:nvSpPr>
        <p:spPr/>
        <p:txBody>
          <a:bodyPr/>
          <a:lstStyle/>
          <a:p>
            <a:pPr>
              <a:defRPr/>
            </a:pPr>
            <a:fld id="{F88E548C-A2D1-401E-94D7-37CC61572DE4}" type="slidenum">
              <a:rPr lang="lt-LT" smtClean="0"/>
              <a:pPr>
                <a:defRPr/>
              </a:pPr>
              <a:t>8</a:t>
            </a:fld>
            <a:endParaRPr lang="lt-LT"/>
          </a:p>
        </p:txBody>
      </p:sp>
      <p:sp>
        <p:nvSpPr>
          <p:cNvPr id="3" name="Pavadinimas 3">
            <a:extLst>
              <a:ext uri="{FF2B5EF4-FFF2-40B4-BE49-F238E27FC236}">
                <a16:creationId xmlns:a16="http://schemas.microsoft.com/office/drawing/2014/main" id="{4E603195-3884-40C4-BD23-C144B9F9AE69}"/>
              </a:ext>
            </a:extLst>
          </p:cNvPr>
          <p:cNvSpPr txBox="1">
            <a:spLocks/>
          </p:cNvSpPr>
          <p:nvPr/>
        </p:nvSpPr>
        <p:spPr>
          <a:xfrm>
            <a:off x="803717" y="103287"/>
            <a:ext cx="7886700" cy="517401"/>
          </a:xfrm>
          <a:prstGeom prst="rect">
            <a:avLst/>
          </a:prstGeom>
        </p:spPr>
        <p:txBody>
          <a:bodyPr>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lt-LT" sz="2000" dirty="0">
                <a:latin typeface="Times New Roman" panose="02020603050405020304" pitchFamily="18" charset="0"/>
                <a:cs typeface="Times New Roman" panose="02020603050405020304" pitchFamily="18" charset="0"/>
              </a:rPr>
              <a:t>Gyventojų skaičius seniūnijoje </a:t>
            </a:r>
          </a:p>
        </p:txBody>
      </p:sp>
      <p:graphicFrame>
        <p:nvGraphicFramePr>
          <p:cNvPr id="4" name="Diagrama 3">
            <a:extLst>
              <a:ext uri="{FF2B5EF4-FFF2-40B4-BE49-F238E27FC236}">
                <a16:creationId xmlns:a16="http://schemas.microsoft.com/office/drawing/2014/main" id="{7210BAA3-BF3A-4D67-A26E-5D4716D9A34D}"/>
              </a:ext>
            </a:extLst>
          </p:cNvPr>
          <p:cNvGraphicFramePr/>
          <p:nvPr>
            <p:extLst>
              <p:ext uri="{D42A27DB-BD31-4B8C-83A1-F6EECF244321}">
                <p14:modId xmlns:p14="http://schemas.microsoft.com/office/powerpoint/2010/main" val="2600862509"/>
              </p:ext>
            </p:extLst>
          </p:nvPr>
        </p:nvGraphicFramePr>
        <p:xfrm>
          <a:off x="107504" y="548680"/>
          <a:ext cx="9036496" cy="63093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44972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numerio vietos rezervavimo ženklas 1">
            <a:extLst>
              <a:ext uri="{FF2B5EF4-FFF2-40B4-BE49-F238E27FC236}">
                <a16:creationId xmlns:a16="http://schemas.microsoft.com/office/drawing/2014/main" id="{B2BE19D0-12AF-44D7-9FDA-5D040FE93605}"/>
              </a:ext>
            </a:extLst>
          </p:cNvPr>
          <p:cNvSpPr>
            <a:spLocks noGrp="1"/>
          </p:cNvSpPr>
          <p:nvPr>
            <p:ph type="sldNum" sz="quarter" idx="12"/>
          </p:nvPr>
        </p:nvSpPr>
        <p:spPr/>
        <p:txBody>
          <a:bodyPr/>
          <a:lstStyle/>
          <a:p>
            <a:pPr>
              <a:defRPr/>
            </a:pPr>
            <a:fld id="{F88E548C-A2D1-401E-94D7-37CC61572DE4}" type="slidenum">
              <a:rPr lang="lt-LT" smtClean="0"/>
              <a:pPr>
                <a:defRPr/>
              </a:pPr>
              <a:t>9</a:t>
            </a:fld>
            <a:endParaRPr lang="lt-LT"/>
          </a:p>
        </p:txBody>
      </p:sp>
      <p:pic>
        <p:nvPicPr>
          <p:cNvPr id="6" name="Paveikslėlis 5">
            <a:extLst>
              <a:ext uri="{FF2B5EF4-FFF2-40B4-BE49-F238E27FC236}">
                <a16:creationId xmlns:a16="http://schemas.microsoft.com/office/drawing/2014/main" id="{9DA42BD6-7722-4751-86E1-533A8BA6E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981420"/>
            <a:ext cx="8640960" cy="5759948"/>
          </a:xfrm>
          <a:prstGeom prst="rect">
            <a:avLst/>
          </a:prstGeom>
        </p:spPr>
      </p:pic>
      <p:sp>
        <p:nvSpPr>
          <p:cNvPr id="3" name="Stačiakampis 2">
            <a:extLst>
              <a:ext uri="{FF2B5EF4-FFF2-40B4-BE49-F238E27FC236}">
                <a16:creationId xmlns:a16="http://schemas.microsoft.com/office/drawing/2014/main" id="{F7F6C7E6-E476-43EA-A96A-57C87B82EAFB}"/>
              </a:ext>
            </a:extLst>
          </p:cNvPr>
          <p:cNvSpPr/>
          <p:nvPr/>
        </p:nvSpPr>
        <p:spPr>
          <a:xfrm>
            <a:off x="1547664" y="116632"/>
            <a:ext cx="6984775" cy="804323"/>
          </a:xfrm>
          <a:prstGeom prst="rect">
            <a:avLst/>
          </a:prstGeom>
        </p:spPr>
        <p:txBody>
          <a:bodyPr wrap="square">
            <a:spAutoFit/>
          </a:bodyPr>
          <a:lstStyle/>
          <a:p>
            <a:pPr>
              <a:lnSpc>
                <a:spcPct val="107000"/>
              </a:lnSpc>
              <a:spcAft>
                <a:spcPts val="800"/>
              </a:spcAft>
            </a:pPr>
            <a:endParaRPr lang="lt-LT"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lt-LT" sz="2000" dirty="0">
                <a:latin typeface="Times New Roman" panose="02020603050405020304" pitchFamily="18" charset="0"/>
                <a:ea typeface="Calibri" panose="020F0502020204030204" pitchFamily="34" charset="0"/>
                <a:cs typeface="Times New Roman" panose="02020603050405020304" pitchFamily="18" charset="0"/>
              </a:rPr>
              <a:t>                      Pasiskirstymas pagal amžiaus grupes:</a:t>
            </a:r>
            <a:endParaRPr lang="lt-LT"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5772661"/>
      </p:ext>
    </p:extLst>
  </p:cSld>
  <p:clrMapOvr>
    <a:masterClrMapping/>
  </p:clrMapOvr>
</p:sld>
</file>

<file path=ppt/theme/theme1.xml><?xml version="1.0" encoding="utf-8"?>
<a:theme xmlns:a="http://schemas.openxmlformats.org/drawingml/2006/main" name="Šnabždesys">
  <a:themeElements>
    <a:clrScheme name="Šnabždesys">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Šnabždesys">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Šnabždesys">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20867</TotalTime>
  <Words>2836</Words>
  <Application>Microsoft Office PowerPoint</Application>
  <PresentationFormat>Demonstracija ekrane (4:3)</PresentationFormat>
  <Paragraphs>320</Paragraphs>
  <Slides>66</Slides>
  <Notes>14</Notes>
  <HiddenSlides>0</HiddenSlides>
  <MMClips>0</MMClips>
  <ScaleCrop>false</ScaleCrop>
  <HeadingPairs>
    <vt:vector size="6" baseType="variant">
      <vt:variant>
        <vt:lpstr>Naudojami šriftai</vt:lpstr>
      </vt:variant>
      <vt:variant>
        <vt:i4>7</vt:i4>
      </vt:variant>
      <vt:variant>
        <vt:lpstr>Tema</vt:lpstr>
      </vt:variant>
      <vt:variant>
        <vt:i4>1</vt:i4>
      </vt:variant>
      <vt:variant>
        <vt:lpstr>Skaidrių pavadinimai</vt:lpstr>
      </vt:variant>
      <vt:variant>
        <vt:i4>66</vt:i4>
      </vt:variant>
    </vt:vector>
  </HeadingPairs>
  <TitlesOfParts>
    <vt:vector size="74" baseType="lpstr">
      <vt:lpstr>Arial</vt:lpstr>
      <vt:lpstr>Calibri</vt:lpstr>
      <vt:lpstr>Century Gothic</vt:lpstr>
      <vt:lpstr>幼圆</vt:lpstr>
      <vt:lpstr>Times New Roman</vt:lpstr>
      <vt:lpstr>Wingdings</vt:lpstr>
      <vt:lpstr>Wingdings 3</vt:lpstr>
      <vt:lpstr>Šnabždesys</vt:lpstr>
      <vt:lpstr>                                          Ukmergės rajono savivaldybės administracijos            Siesikų seniūnijos veiklos plano įgyvendinimo ataskaita                                       Už 2025 metus  </vt:lpstr>
      <vt:lpstr>„PowerPoint“ pateiktis</vt:lpstr>
      <vt:lpstr>    SENIŪNIJOS DARBO ORGANIZAVIMAS   2025 metais Seniūnijai buvo patvirtintos 7,5 pareigybės, iš kurių 2 – valstybės tarnautojų. Visi Seniūnijoje dirbantys darbuotojai buvo išlaikomi iš savivaldybės biudžeto lėšų. </vt:lpstr>
      <vt:lpstr>„PowerPoint“ pateiktis</vt:lpstr>
      <vt:lpstr>„PowerPoint“ pateiktis</vt:lpstr>
      <vt:lpstr>          Seniūnijoje specialistai dirbo su gyventojų gyvenamosios vietos  deklaravimo programa. Tvarkė duomenis pagal gyventojų pateiktus prašymus. </vt:lpstr>
      <vt:lpstr>„PowerPoint“ pateiktis</vt:lpstr>
      <vt:lpstr>„PowerPoint“ pateiktis</vt:lpstr>
      <vt:lpstr>„PowerPoint“ pateiktis</vt:lpstr>
      <vt:lpstr>          Pokytis nuo 2022 – 2025 m.:</vt:lpstr>
      <vt:lpstr>FINANSINĖ DALIS        </vt:lpstr>
      <vt:lpstr>„PowerPoint“ pateiktis</vt:lpstr>
      <vt:lpstr>UŽIMTUMO DIDINIMO PROGRAMA</vt:lpstr>
      <vt:lpstr>„PowerPoint“ pateiktis</vt:lpstr>
      <vt:lpstr>„PowerPoint“ pateiktis</vt:lpstr>
      <vt:lpstr>„PowerPoint“ pateiktis</vt:lpstr>
      <vt:lpstr>KAIMO PLĖTROS PROGRAMA</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Buvo tvarkomos ir prižiūrimos  komunalinių atliekų konteinerių aikštelės 11 vietų.   </vt:lpstr>
      <vt:lpstr>„PowerPoint“ pateiktis</vt:lpstr>
      <vt:lpstr>„PowerPoint“ pateiktis</vt:lpstr>
      <vt:lpstr>„PowerPoint“ pateiktis</vt:lpstr>
      <vt:lpstr>„PowerPoint“ pateiktis</vt:lpstr>
      <vt:lpstr>  VIEŠOSIOS INFRASTRUKTŪROS PLĖTROS PROGRAMA  </vt:lpstr>
      <vt:lpstr> Petronių k., Mokyklos g. dėl gyventojų, vaikų saugumo,  įrengta iškili inžinerinė priemonė, skirta transporto priemonių greičiui sumažinti arba saugiam greičiui palaikyti kelio (gatvės) ruože. Iškili greičio mažinimo priemonė, visuomenėje neretai pavadinama „gulinčiais policininkais“, vieniems kelia pasipiktinimą, o kitiems yra išsigelbėjimas nuo pernelyg akceleratorių spausti pamėgusių vairuotojų.  Iš viso seniūnijos teritorijoje  per 2025 m. naujai įrengti 8 kelio ženklai. Pastatyti Petronių ir Mikėnų  kaimų ribas  žymintys ženklai.</vt:lpstr>
      <vt:lpstr>  Tulpiakiemio kaime, adresu Kaštonų g. 1, prie Tulpiakiemio kaimo bendruomenės vaikų dienos centro (pastatas mokykla), sutvarkyta aplinka: išrauti kelmai, atvežtas juodžemis paskleistas ir išlygintas, teritorijoje pasėta žolė. Prie tako pasodintos hortenzijos. Po ąžuolu pastatyti  2 suoliukai.</vt:lpstr>
      <vt:lpstr>„PowerPoint“ pateiktis</vt:lpstr>
      <vt:lpstr>„PowerPoint“ pateiktis</vt:lpstr>
      <vt:lpstr> Siesikų miestelio kapinėse esantis takas sutvarkytas: pašalinta sena ir  išklota naujai asfaltbetonio danga.  </vt:lpstr>
      <vt:lpstr>„PowerPoint“ pateiktis</vt:lpstr>
      <vt:lpstr>„PowerPoint“ pateiktis</vt:lpstr>
      <vt:lpstr>Po remonto, kultūros namų salės langams uždengti buvo vykdytas pirkimas ir užsakyti pagaminti roletai (laisvai kabantys) UAB „Dextera“, kurių kaina su montavimo darbais 2973,70Eur su PVM. </vt:lpstr>
      <vt:lpstr>„PowerPoint“ pateiktis</vt:lpstr>
      <vt:lpstr>Vidiniame kieme, prie kultūros namų pastato, nugriauti buvę seni, avarinės būklės laiptai ir pakrovimo aikštelė ir įrengta viskas naujai. Sprendžiant neįgaliųjų judėjimo problemą, kad būtų saugus išėjimas iš kultūros namų pastato, laikantis priešgaisrinės tarnybos reikalavimų, išėjimui iš salės (avarinis išėjimas) įrengta rampa. Darbus atliko UAB „Ukmergės paslauga“, darbų vertė 13601,96 Eur su PVM.   </vt:lpstr>
      <vt:lpstr>„PowerPoint“ pateiktis</vt:lpstr>
      <vt:lpstr>„PowerPoint“ pateiktis</vt:lpstr>
      <vt:lpstr>Prieš remontą atrodė taip:</vt:lpstr>
      <vt:lpstr>„PowerPoint“ pateiktis</vt:lpstr>
      <vt:lpstr>„PowerPoint“ pateiktis</vt:lpstr>
      <vt:lpstr> KULTŪRINĖ IR SPORTINĖ VEIKLA </vt:lpstr>
      <vt:lpstr>Vasario 16-oji Lietuvos valstybės atkūrimo diena. Tą dieną vyko: šventinis bėgimas nuo Siesikų pilies iki Siesikų  „Laisvės“ paminklo; minėjimas; šventinis koncertas. Visus šventės dalyvius, svečius bendruomenės vaišino koše.        </vt:lpstr>
      <vt:lpstr>„PowerPoint“ pateiktis</vt:lpstr>
      <vt:lpstr>„PowerPoint“ pateiktis</vt:lpstr>
      <vt:lpstr>Kovo 11-ąją  Siesikų kultūros skyriaus saviveiklininkai kartu su  seniūne ir aktyviausiais bendruomenių nariais važinėjo po: Petronių, Tulpiakiemio, Gružų kaimus. Aplankėme seniūnijos bendruomenes, kartu giedojome Lietuvos himną.  </vt:lpstr>
      <vt:lpstr>„PowerPoint“ pateiktis</vt:lpstr>
      <vt:lpstr>   </vt:lpstr>
      <vt:lpstr>Rugsėjo mėnesį seniūnijos, kultūros skyriaus darbuotojai ir bendruomenių atstovai dalyvavo Ukmergės rajono  derliaus šventėje,  kuri vyko Taujėnuose.   </vt:lpstr>
      <vt:lpstr>„PowerPoint“ pateiktis</vt:lpstr>
      <vt:lpstr>„PowerPoint“ pateiktis</vt:lpstr>
      <vt:lpstr>„PowerPoint“ pateiktis</vt:lpstr>
      <vt:lpstr>„PowerPoint“ pateiktis</vt:lpstr>
      <vt:lpstr>Ačiū už dėmesį! </vt:lpstr>
    </vt:vector>
  </TitlesOfParts>
  <Company>Soc. apsaugos ir darbo min.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Skaidrė 1</dc:title>
  <dc:creator>LR SADM</dc:creator>
  <cp:lastModifiedBy>Rūta Žižienė</cp:lastModifiedBy>
  <cp:revision>1419</cp:revision>
  <cp:lastPrinted>2026-04-08T06:10:59Z</cp:lastPrinted>
  <dcterms:created xsi:type="dcterms:W3CDTF">2011-05-02T09:42:53Z</dcterms:created>
  <dcterms:modified xsi:type="dcterms:W3CDTF">2026-04-21T12:38:56Z</dcterms:modified>
</cp:coreProperties>
</file>