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30"/>
  </p:notesMasterIdLst>
  <p:sldIdLst>
    <p:sldId id="256" r:id="rId9"/>
    <p:sldId id="257" r:id="rId10"/>
    <p:sldId id="292" r:id="rId11"/>
    <p:sldId id="293" r:id="rId12"/>
    <p:sldId id="258" r:id="rId13"/>
    <p:sldId id="294" r:id="rId14"/>
    <p:sldId id="259" r:id="rId15"/>
    <p:sldId id="284" r:id="rId16"/>
    <p:sldId id="261" r:id="rId17"/>
    <p:sldId id="262" r:id="rId18"/>
    <p:sldId id="264" r:id="rId19"/>
    <p:sldId id="265" r:id="rId20"/>
    <p:sldId id="266" r:id="rId21"/>
    <p:sldId id="273" r:id="rId22"/>
    <p:sldId id="269" r:id="rId23"/>
    <p:sldId id="267" r:id="rId24"/>
    <p:sldId id="285" r:id="rId25"/>
    <p:sldId id="287" r:id="rId26"/>
    <p:sldId id="288" r:id="rId27"/>
    <p:sldId id="289" r:id="rId28"/>
    <p:sldId id="281" r:id="rId29"/>
  </p:sldIdLst>
  <p:sldSz cx="12192000" cy="6858000"/>
  <p:notesSz cx="7559675" cy="106918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CC00"/>
    <a:srgbClr val="FF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Vidutinis stili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lt-LT" sz="1600" dirty="0"/>
              <a:t>Deklaravusių gyvenamąją vietą gyventojų skaičius einamųjų metų gruodžio 31 d. 2020 -2024 m. </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1 seka</c:v>
                </c:pt>
              </c:strCache>
            </c:strRef>
          </c:tx>
          <c:spPr>
            <a:noFill/>
            <a:ln w="25400" cap="flat" cmpd="sng" algn="ctr">
              <a:solidFill>
                <a:schemeClr val="accent3"/>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Lapas1!$A$2:$A$6</c:f>
              <c:numCache>
                <c:formatCode>General</c:formatCode>
                <c:ptCount val="5"/>
                <c:pt idx="0">
                  <c:v>2020</c:v>
                </c:pt>
                <c:pt idx="1">
                  <c:v>2021</c:v>
                </c:pt>
                <c:pt idx="2">
                  <c:v>2022</c:v>
                </c:pt>
                <c:pt idx="3">
                  <c:v>2023</c:v>
                </c:pt>
                <c:pt idx="4">
                  <c:v>2024</c:v>
                </c:pt>
              </c:numCache>
            </c:numRef>
          </c:cat>
          <c:val>
            <c:numRef>
              <c:f>Lapas1!$B$2:$B$6</c:f>
              <c:numCache>
                <c:formatCode>General</c:formatCode>
                <c:ptCount val="5"/>
                <c:pt idx="0">
                  <c:v>1019</c:v>
                </c:pt>
                <c:pt idx="1">
                  <c:v>990</c:v>
                </c:pt>
                <c:pt idx="2">
                  <c:v>981</c:v>
                </c:pt>
                <c:pt idx="3">
                  <c:v>1002</c:v>
                </c:pt>
                <c:pt idx="4">
                  <c:v>985</c:v>
                </c:pt>
              </c:numCache>
            </c:numRef>
          </c:val>
          <c:extLst>
            <c:ext xmlns:c16="http://schemas.microsoft.com/office/drawing/2014/chart" uri="{C3380CC4-5D6E-409C-BE32-E72D297353CC}">
              <c16:uniqueId val="{00000000-C3D1-48B7-A473-69D08C4FE678}"/>
            </c:ext>
          </c:extLst>
        </c:ser>
        <c:dLbls>
          <c:showLegendKey val="0"/>
          <c:showVal val="0"/>
          <c:showCatName val="0"/>
          <c:showSerName val="0"/>
          <c:showPercent val="0"/>
          <c:showBubbleSize val="0"/>
        </c:dLbls>
        <c:gapWidth val="75"/>
        <c:overlap val="40"/>
        <c:axId val="336389984"/>
        <c:axId val="337885584"/>
      </c:barChart>
      <c:catAx>
        <c:axId val="3363899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lt-LT"/>
          </a:p>
        </c:txPr>
        <c:crossAx val="337885584"/>
        <c:crossesAt val="0"/>
        <c:auto val="1"/>
        <c:lblAlgn val="ctr"/>
        <c:lblOffset val="100"/>
        <c:noMultiLvlLbl val="0"/>
      </c:catAx>
      <c:valAx>
        <c:axId val="337885584"/>
        <c:scaling>
          <c:orientation val="minMax"/>
          <c:max val="1100"/>
          <c:min val="0"/>
        </c:scaling>
        <c:delete val="0"/>
        <c:axPos val="l"/>
        <c:majorGridlines>
          <c:spPr>
            <a:ln w="9525">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lt-LT"/>
          </a:p>
        </c:txPr>
        <c:crossAx val="336389984"/>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Lapas1!$B$1</c:f>
              <c:strCache>
                <c:ptCount val="1"/>
                <c:pt idx="0">
                  <c:v>Vyrai</c:v>
                </c:pt>
              </c:strCache>
            </c:strRef>
          </c:tx>
          <c:spPr>
            <a:solidFill>
              <a:schemeClr val="accent1"/>
            </a:solidFill>
            <a:ln>
              <a:noFill/>
            </a:ln>
            <a:effectLst/>
            <a:sp3d/>
          </c:spPr>
          <c:invertIfNegative val="0"/>
          <c:cat>
            <c:strRef>
              <c:f>Lapas1!$A$2:$A$9</c:f>
              <c:strCache>
                <c:ptCount val="8"/>
                <c:pt idx="0">
                  <c:v>iki 7 metų </c:v>
                </c:pt>
                <c:pt idx="1">
                  <c:v>7-16 metų</c:v>
                </c:pt>
                <c:pt idx="2">
                  <c:v>16-18 metų</c:v>
                </c:pt>
                <c:pt idx="3">
                  <c:v>18-25 metų</c:v>
                </c:pt>
                <c:pt idx="4">
                  <c:v>25-45 metų</c:v>
                </c:pt>
                <c:pt idx="5">
                  <c:v>45-65 metų</c:v>
                </c:pt>
                <c:pt idx="6">
                  <c:v>65-85 metų</c:v>
                </c:pt>
                <c:pt idx="7">
                  <c:v>nuo 85 metų</c:v>
                </c:pt>
              </c:strCache>
            </c:strRef>
          </c:cat>
          <c:val>
            <c:numRef>
              <c:f>Lapas1!$B$2:$B$9</c:f>
              <c:numCache>
                <c:formatCode>General</c:formatCode>
                <c:ptCount val="8"/>
                <c:pt idx="0">
                  <c:v>34</c:v>
                </c:pt>
                <c:pt idx="1">
                  <c:v>32</c:v>
                </c:pt>
                <c:pt idx="2">
                  <c:v>11</c:v>
                </c:pt>
                <c:pt idx="3">
                  <c:v>27</c:v>
                </c:pt>
                <c:pt idx="4">
                  <c:v>139</c:v>
                </c:pt>
                <c:pt idx="5">
                  <c:v>171</c:v>
                </c:pt>
                <c:pt idx="6">
                  <c:v>83</c:v>
                </c:pt>
                <c:pt idx="7">
                  <c:v>11</c:v>
                </c:pt>
              </c:numCache>
            </c:numRef>
          </c:val>
          <c:extLst>
            <c:ext xmlns:c16="http://schemas.microsoft.com/office/drawing/2014/chart" uri="{C3380CC4-5D6E-409C-BE32-E72D297353CC}">
              <c16:uniqueId val="{00000000-81AA-4E81-A78A-3D8242C191ED}"/>
            </c:ext>
          </c:extLst>
        </c:ser>
        <c:ser>
          <c:idx val="1"/>
          <c:order val="1"/>
          <c:tx>
            <c:strRef>
              <c:f>Lapas1!$C$1</c:f>
              <c:strCache>
                <c:ptCount val="1"/>
                <c:pt idx="0">
                  <c:v>Moterys </c:v>
                </c:pt>
              </c:strCache>
            </c:strRef>
          </c:tx>
          <c:spPr>
            <a:solidFill>
              <a:schemeClr val="accent2"/>
            </a:solidFill>
            <a:ln>
              <a:noFill/>
            </a:ln>
            <a:effectLst/>
            <a:sp3d/>
          </c:spPr>
          <c:invertIfNegative val="0"/>
          <c:cat>
            <c:strRef>
              <c:f>Lapas1!$A$2:$A$9</c:f>
              <c:strCache>
                <c:ptCount val="8"/>
                <c:pt idx="0">
                  <c:v>iki 7 metų </c:v>
                </c:pt>
                <c:pt idx="1">
                  <c:v>7-16 metų</c:v>
                </c:pt>
                <c:pt idx="2">
                  <c:v>16-18 metų</c:v>
                </c:pt>
                <c:pt idx="3">
                  <c:v>18-25 metų</c:v>
                </c:pt>
                <c:pt idx="4">
                  <c:v>25-45 metų</c:v>
                </c:pt>
                <c:pt idx="5">
                  <c:v>45-65 metų</c:v>
                </c:pt>
                <c:pt idx="6">
                  <c:v>65-85 metų</c:v>
                </c:pt>
                <c:pt idx="7">
                  <c:v>nuo 85 metų</c:v>
                </c:pt>
              </c:strCache>
            </c:strRef>
          </c:cat>
          <c:val>
            <c:numRef>
              <c:f>Lapas1!$C$2:$C$9</c:f>
              <c:numCache>
                <c:formatCode>General</c:formatCode>
                <c:ptCount val="8"/>
                <c:pt idx="0">
                  <c:v>20</c:v>
                </c:pt>
                <c:pt idx="1">
                  <c:v>40</c:v>
                </c:pt>
                <c:pt idx="2">
                  <c:v>3</c:v>
                </c:pt>
                <c:pt idx="3">
                  <c:v>26</c:v>
                </c:pt>
                <c:pt idx="4">
                  <c:v>118</c:v>
                </c:pt>
                <c:pt idx="5">
                  <c:v>135</c:v>
                </c:pt>
                <c:pt idx="6">
                  <c:v>104</c:v>
                </c:pt>
                <c:pt idx="7">
                  <c:v>36</c:v>
                </c:pt>
              </c:numCache>
            </c:numRef>
          </c:val>
          <c:extLst>
            <c:ext xmlns:c16="http://schemas.microsoft.com/office/drawing/2014/chart" uri="{C3380CC4-5D6E-409C-BE32-E72D297353CC}">
              <c16:uniqueId val="{00000001-81AA-4E81-A78A-3D8242C191ED}"/>
            </c:ext>
          </c:extLst>
        </c:ser>
        <c:dLbls>
          <c:showLegendKey val="0"/>
          <c:showVal val="0"/>
          <c:showCatName val="0"/>
          <c:showSerName val="0"/>
          <c:showPercent val="0"/>
          <c:showBubbleSize val="0"/>
        </c:dLbls>
        <c:gapWidth val="150"/>
        <c:shape val="box"/>
        <c:axId val="523364112"/>
        <c:axId val="523371328"/>
        <c:axId val="0"/>
      </c:bar3DChart>
      <c:catAx>
        <c:axId val="523364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23371328"/>
        <c:crosses val="autoZero"/>
        <c:auto val="1"/>
        <c:lblAlgn val="ctr"/>
        <c:lblOffset val="100"/>
        <c:noMultiLvlLbl val="0"/>
      </c:catAx>
      <c:valAx>
        <c:axId val="52337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23364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lt-LT"/>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Lapas1!$B$1</c:f>
              <c:strCache>
                <c:ptCount val="1"/>
                <c:pt idx="0">
                  <c:v>Gyventojų skaičius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Antakalnio k.</c:v>
                </c:pt>
                <c:pt idx="1">
                  <c:v>Daumantiškių k.</c:v>
                </c:pt>
                <c:pt idx="2">
                  <c:v>Kulniškių k.</c:v>
                </c:pt>
                <c:pt idx="3">
                  <c:v>Pabaisko mstl.</c:v>
                </c:pt>
                <c:pt idx="4">
                  <c:v>Vaitkūnų k.</c:v>
                </c:pt>
                <c:pt idx="5">
                  <c:v>Vaitkuškio k.</c:v>
                </c:pt>
                <c:pt idx="6">
                  <c:v>Varinės k.</c:v>
                </c:pt>
              </c:strCache>
            </c:strRef>
          </c:cat>
          <c:val>
            <c:numRef>
              <c:f>Lapas1!$B$2:$B$8</c:f>
              <c:numCache>
                <c:formatCode>General</c:formatCode>
                <c:ptCount val="7"/>
                <c:pt idx="0">
                  <c:v>137</c:v>
                </c:pt>
                <c:pt idx="1">
                  <c:v>48</c:v>
                </c:pt>
                <c:pt idx="2">
                  <c:v>28</c:v>
                </c:pt>
                <c:pt idx="3">
                  <c:v>193</c:v>
                </c:pt>
                <c:pt idx="4">
                  <c:v>64</c:v>
                </c:pt>
                <c:pt idx="5">
                  <c:v>117</c:v>
                </c:pt>
                <c:pt idx="6">
                  <c:v>163</c:v>
                </c:pt>
              </c:numCache>
            </c:numRef>
          </c:val>
          <c:extLst>
            <c:ext xmlns:c16="http://schemas.microsoft.com/office/drawing/2014/chart" uri="{C3380CC4-5D6E-409C-BE32-E72D297353CC}">
              <c16:uniqueId val="{00000000-6AF4-4A3F-9D2B-BB2290DC5352}"/>
            </c:ext>
          </c:extLst>
        </c:ser>
        <c:dLbls>
          <c:dLblPos val="outEnd"/>
          <c:showLegendKey val="0"/>
          <c:showVal val="1"/>
          <c:showCatName val="0"/>
          <c:showSerName val="0"/>
          <c:showPercent val="0"/>
          <c:showBubbleSize val="0"/>
        </c:dLbls>
        <c:gapWidth val="182"/>
        <c:axId val="1714882751"/>
        <c:axId val="1714910111"/>
      </c:barChart>
      <c:catAx>
        <c:axId val="171488275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714910111"/>
        <c:crosses val="autoZero"/>
        <c:auto val="1"/>
        <c:lblAlgn val="ctr"/>
        <c:lblOffset val="100"/>
        <c:noMultiLvlLbl val="0"/>
      </c:catAx>
      <c:valAx>
        <c:axId val="17149101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714882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Lapas1!$A$2:$A$10</cx:f>
        <cx:lvl ptCount="9">
          <cx:pt idx="0">iki 7 m.</cx:pt>
          <cx:pt idx="1">7-16 m.</cx:pt>
          <cx:pt idx="2">16-18 m.</cx:pt>
          <cx:pt idx="3">18-25 m.</cx:pt>
          <cx:pt idx="4">25-45 m.</cx:pt>
          <cx:pt idx="5">45-65 m.</cx:pt>
          <cx:pt idx="6">65-85 m.</cx:pt>
          <cx:pt idx="7">85 -90 m.</cx:pt>
          <cx:pt idx="8">90-95 m.</cx:pt>
        </cx:lvl>
      </cx:strDim>
      <cx:numDim type="val">
        <cx:f>Lapas1!$B$2:$B$10</cx:f>
        <cx:lvl ptCount="9" formatCode="General">
          <cx:pt idx="0">54</cx:pt>
          <cx:pt idx="1">72</cx:pt>
          <cx:pt idx="2">14</cx:pt>
          <cx:pt idx="3">53</cx:pt>
          <cx:pt idx="4">257</cx:pt>
          <cx:pt idx="5">306</cx:pt>
          <cx:pt idx="6">187</cx:pt>
          <cx:pt idx="7">26</cx:pt>
          <cx:pt idx="8">12</cx:pt>
        </cx:lvl>
      </cx:numDim>
    </cx:data>
  </cx:chartData>
  <cx:chart>
    <cx:plotArea>
      <cx:plotAreaRegion>
        <cx:series layoutId="funnel" uniqueId="{B75F1A2F-0648-4A23-B7FC-C843CCF8EE18}">
          <cx:tx>
            <cx:txData>
              <cx:f>Lapas1!$B$1</cx:f>
              <cx:v>pagal amžiaus grupes</cx:v>
            </cx:txData>
          </cx:tx>
          <cx: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b="100000"/>
              </a:path>
              <a:tileRect t="-100000" r="-100000"/>
            </a:gradFill>
            <a:ln>
              <a:solidFill>
                <a:srgbClr val="006600"/>
              </a:solidFill>
            </a:ln>
          </cx:spPr>
          <cx:dataLabels>
            <cx:visibility seriesName="0" categoryName="0" value="1"/>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F4810893-2F0C-4311-8265-ECBCBFFF1641}" type="datetimeFigureOut">
              <a:rPr lang="lt-LT" smtClean="0"/>
              <a:t>2025-03-18</a:t>
            </a:fld>
            <a:endParaRPr lang="lt-LT"/>
          </a:p>
        </p:txBody>
      </p:sp>
      <p:sp>
        <p:nvSpPr>
          <p:cNvPr id="4" name="Skaidrės vaizdo vietos rezervavimo ženkla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B6B8EC6F-BBF4-4058-9A8C-B2245A0224CF}" type="slidenum">
              <a:rPr lang="lt-LT" smtClean="0"/>
              <a:t>‹#›</a:t>
            </a:fld>
            <a:endParaRPr lang="lt-LT"/>
          </a:p>
        </p:txBody>
      </p:sp>
    </p:spTree>
    <p:extLst>
      <p:ext uri="{BB962C8B-B14F-4D97-AF65-F5344CB8AC3E}">
        <p14:creationId xmlns:p14="http://schemas.microsoft.com/office/powerpoint/2010/main" val="387044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6B8EC6F-BBF4-4058-9A8C-B2245A0224CF}" type="slidenum">
              <a:rPr lang="lt-LT" smtClean="0"/>
              <a:t>2</a:t>
            </a:fld>
            <a:endParaRPr lang="lt-LT"/>
          </a:p>
        </p:txBody>
      </p:sp>
    </p:spTree>
    <p:extLst>
      <p:ext uri="{BB962C8B-B14F-4D97-AF65-F5344CB8AC3E}">
        <p14:creationId xmlns:p14="http://schemas.microsoft.com/office/powerpoint/2010/main" val="332288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6B8EC6F-BBF4-4058-9A8C-B2245A0224CF}" type="slidenum">
              <a:rPr lang="lt-LT" smtClean="0"/>
              <a:t>3</a:t>
            </a:fld>
            <a:endParaRPr lang="lt-LT"/>
          </a:p>
        </p:txBody>
      </p:sp>
    </p:spTree>
    <p:extLst>
      <p:ext uri="{BB962C8B-B14F-4D97-AF65-F5344CB8AC3E}">
        <p14:creationId xmlns:p14="http://schemas.microsoft.com/office/powerpoint/2010/main" val="366702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6B8EC6F-BBF4-4058-9A8C-B2245A0224CF}" type="slidenum">
              <a:rPr lang="lt-LT" smtClean="0"/>
              <a:t>10</a:t>
            </a:fld>
            <a:endParaRPr lang="lt-LT"/>
          </a:p>
        </p:txBody>
      </p:sp>
    </p:spTree>
    <p:extLst>
      <p:ext uri="{BB962C8B-B14F-4D97-AF65-F5344CB8AC3E}">
        <p14:creationId xmlns:p14="http://schemas.microsoft.com/office/powerpoint/2010/main" val="293687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47"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48"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50"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51"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52"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53"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55"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56"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74"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76"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78"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79"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83"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84"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85"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6"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87"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88"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89"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91"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92"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93"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95"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96"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98"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99"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100"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101"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03"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04"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22"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24"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26"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127"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8"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31"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32"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133"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35"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136"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137"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39"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40"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141"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43"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144"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46"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47"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148"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149"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51"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52"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70"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72"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0"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31"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74"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175"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79"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80"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181"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83"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184"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185"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87"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88"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189"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91"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192"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94"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195"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196"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197"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199"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00"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17"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19"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21"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222"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26"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27"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228"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30"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231"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232"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34"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35"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236"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38"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239"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41"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42"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243"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244"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46"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47"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67"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69"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71"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272"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76"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77"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278"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80"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281"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282"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84"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85"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286"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5"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6"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37"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88"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289"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91"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92"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293"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294"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296"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297"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14"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16"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18"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319"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1"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23"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24"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325"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9"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40"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41"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27"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328"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329"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31"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32"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333"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35"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336"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38"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39"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340"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341"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43"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44"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0"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61" name="PlaceHolder 2"/>
          <p:cNvSpPr>
            <a:spLocks noGrp="1"/>
          </p:cNvSpPr>
          <p:nvPr>
            <p:ph type="subTitle"/>
          </p:nvPr>
        </p:nvSpPr>
        <p:spPr>
          <a:xfrm>
            <a:off x="677160" y="2160720"/>
            <a:ext cx="8596440" cy="3880800"/>
          </a:xfrm>
          <a:prstGeom prst="rect">
            <a:avLst/>
          </a:prstGeom>
        </p:spPr>
        <p:txBody>
          <a:bodyPr wrap="none"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63" name="PlaceHolder 2"/>
          <p:cNvSpPr>
            <a:spLocks noGrp="1"/>
          </p:cNvSpPr>
          <p:nvPr>
            <p:ph type="body"/>
          </p:nvPr>
        </p:nvSpPr>
        <p:spPr>
          <a:xfrm>
            <a:off x="677160" y="2160720"/>
            <a:ext cx="8596440" cy="3880440"/>
          </a:xfrm>
          <a:prstGeom prst="rect">
            <a:avLst/>
          </a:prstGeom>
        </p:spPr>
        <p:txBody>
          <a:bodyPr wrap="none"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65"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366" name="PlaceHolder 3"/>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43"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44"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45"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8" name="PlaceHolder 1"/>
          <p:cNvSpPr>
            <a:spLocks noGrp="1"/>
          </p:cNvSpPr>
          <p:nvPr>
            <p:ph type="subTitle"/>
          </p:nvPr>
        </p:nvSpPr>
        <p:spPr>
          <a:xfrm>
            <a:off x="677160" y="609480"/>
            <a:ext cx="8596440" cy="5431680"/>
          </a:xfrm>
          <a:prstGeom prst="rect">
            <a:avLst/>
          </a:prstGeom>
        </p:spPr>
        <p:txBody>
          <a:bodyPr wrap="none"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70"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71" name="PlaceHolder 3"/>
          <p:cNvSpPr>
            <a:spLocks noGrp="1"/>
          </p:cNvSpPr>
          <p:nvPr>
            <p:ph type="body"/>
          </p:nvPr>
        </p:nvSpPr>
        <p:spPr>
          <a:xfrm>
            <a:off x="677160" y="4187520"/>
            <a:ext cx="4194720" cy="1850760"/>
          </a:xfrm>
          <a:prstGeom prst="rect">
            <a:avLst/>
          </a:prstGeom>
        </p:spPr>
        <p:txBody>
          <a:bodyPr wrap="none" lIns="0" tIns="0" rIns="0" bIns="0"/>
          <a:lstStyle/>
          <a:p>
            <a:endParaRPr/>
          </a:p>
        </p:txBody>
      </p:sp>
      <p:sp>
        <p:nvSpPr>
          <p:cNvPr id="372" name="PlaceHolder 4"/>
          <p:cNvSpPr>
            <a:spLocks noGrp="1"/>
          </p:cNvSpPr>
          <p:nvPr>
            <p:ph type="body"/>
          </p:nvPr>
        </p:nvSpPr>
        <p:spPr>
          <a:xfrm>
            <a:off x="5081760" y="2160720"/>
            <a:ext cx="4194720" cy="3880440"/>
          </a:xfrm>
          <a:prstGeom prst="rect">
            <a:avLst/>
          </a:prstGeom>
        </p:spPr>
        <p:txBody>
          <a:bodyPr wrap="none"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74" name="PlaceHolder 2"/>
          <p:cNvSpPr>
            <a:spLocks noGrp="1"/>
          </p:cNvSpPr>
          <p:nvPr>
            <p:ph type="body"/>
          </p:nvPr>
        </p:nvSpPr>
        <p:spPr>
          <a:xfrm>
            <a:off x="677160" y="2160720"/>
            <a:ext cx="4194720" cy="3880440"/>
          </a:xfrm>
          <a:prstGeom prst="rect">
            <a:avLst/>
          </a:prstGeom>
        </p:spPr>
        <p:txBody>
          <a:bodyPr wrap="none" lIns="0" tIns="0" rIns="0" bIns="0"/>
          <a:lstStyle/>
          <a:p>
            <a:endParaRPr/>
          </a:p>
        </p:txBody>
      </p:sp>
      <p:sp>
        <p:nvSpPr>
          <p:cNvPr id="375"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376"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78"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79"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380" name="PlaceHolder 4"/>
          <p:cNvSpPr>
            <a:spLocks noGrp="1"/>
          </p:cNvSpPr>
          <p:nvPr>
            <p:ph type="body"/>
          </p:nvPr>
        </p:nvSpPr>
        <p:spPr>
          <a:xfrm>
            <a:off x="677160" y="4187520"/>
            <a:ext cx="8596080" cy="1850760"/>
          </a:xfrm>
          <a:prstGeom prst="rect">
            <a:avLst/>
          </a:prstGeom>
        </p:spPr>
        <p:txBody>
          <a:bodyPr wrap="none"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82" name="PlaceHolder 2"/>
          <p:cNvSpPr>
            <a:spLocks noGrp="1"/>
          </p:cNvSpPr>
          <p:nvPr>
            <p:ph type="body"/>
          </p:nvPr>
        </p:nvSpPr>
        <p:spPr>
          <a:xfrm>
            <a:off x="677160" y="2160720"/>
            <a:ext cx="8596440" cy="1850760"/>
          </a:xfrm>
          <a:prstGeom prst="rect">
            <a:avLst/>
          </a:prstGeom>
        </p:spPr>
        <p:txBody>
          <a:bodyPr wrap="none" lIns="0" tIns="0" rIns="0" bIns="0"/>
          <a:lstStyle/>
          <a:p>
            <a:endParaRPr/>
          </a:p>
        </p:txBody>
      </p:sp>
      <p:sp>
        <p:nvSpPr>
          <p:cNvPr id="383" name="PlaceHolder 3"/>
          <p:cNvSpPr>
            <a:spLocks noGrp="1"/>
          </p:cNvSpPr>
          <p:nvPr>
            <p:ph type="body"/>
          </p:nvPr>
        </p:nvSpPr>
        <p:spPr>
          <a:xfrm>
            <a:off x="677160" y="4187520"/>
            <a:ext cx="8596440" cy="1850760"/>
          </a:xfrm>
          <a:prstGeom prst="rect">
            <a:avLst/>
          </a:prstGeom>
        </p:spPr>
        <p:txBody>
          <a:bodyPr wrap="none"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85"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86"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
        <p:nvSpPr>
          <p:cNvPr id="387" name="PlaceHolder 4"/>
          <p:cNvSpPr>
            <a:spLocks noGrp="1"/>
          </p:cNvSpPr>
          <p:nvPr>
            <p:ph type="body"/>
          </p:nvPr>
        </p:nvSpPr>
        <p:spPr>
          <a:xfrm>
            <a:off x="5081760" y="4187520"/>
            <a:ext cx="4194720" cy="1850760"/>
          </a:xfrm>
          <a:prstGeom prst="rect">
            <a:avLst/>
          </a:prstGeom>
        </p:spPr>
        <p:txBody>
          <a:bodyPr wrap="none" lIns="0" tIns="0" rIns="0" bIns="0"/>
          <a:lstStyle/>
          <a:p>
            <a:endParaRPr/>
          </a:p>
        </p:txBody>
      </p:sp>
      <p:sp>
        <p:nvSpPr>
          <p:cNvPr id="388" name="PlaceHolder 5"/>
          <p:cNvSpPr>
            <a:spLocks noGrp="1"/>
          </p:cNvSpPr>
          <p:nvPr>
            <p:ph type="body"/>
          </p:nvPr>
        </p:nvSpPr>
        <p:spPr>
          <a:xfrm>
            <a:off x="677160" y="4187520"/>
            <a:ext cx="4194720" cy="1850760"/>
          </a:xfrm>
          <a:prstGeom prst="rect">
            <a:avLst/>
          </a:prstGeom>
        </p:spPr>
        <p:txBody>
          <a:bodyPr wrap="none"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677160" y="609480"/>
            <a:ext cx="8596440" cy="1320840"/>
          </a:xfrm>
          <a:prstGeom prst="rect">
            <a:avLst/>
          </a:prstGeom>
        </p:spPr>
        <p:txBody>
          <a:bodyPr wrap="none" lIns="0" tIns="0" rIns="0" bIns="0" anchor="ctr"/>
          <a:lstStyle/>
          <a:p>
            <a:endParaRPr/>
          </a:p>
        </p:txBody>
      </p:sp>
      <p:sp>
        <p:nvSpPr>
          <p:cNvPr id="390" name="PlaceHolder 2"/>
          <p:cNvSpPr>
            <a:spLocks noGrp="1"/>
          </p:cNvSpPr>
          <p:nvPr>
            <p:ph type="body"/>
          </p:nvPr>
        </p:nvSpPr>
        <p:spPr>
          <a:xfrm>
            <a:off x="677160" y="2160720"/>
            <a:ext cx="4194720" cy="1850760"/>
          </a:xfrm>
          <a:prstGeom prst="rect">
            <a:avLst/>
          </a:prstGeom>
        </p:spPr>
        <p:txBody>
          <a:bodyPr wrap="none" lIns="0" tIns="0" rIns="0" bIns="0"/>
          <a:lstStyle/>
          <a:p>
            <a:endParaRPr/>
          </a:p>
        </p:txBody>
      </p:sp>
      <p:sp>
        <p:nvSpPr>
          <p:cNvPr id="391" name="PlaceHolder 3"/>
          <p:cNvSpPr>
            <a:spLocks noGrp="1"/>
          </p:cNvSpPr>
          <p:nvPr>
            <p:ph type="body"/>
          </p:nvPr>
        </p:nvSpPr>
        <p:spPr>
          <a:xfrm>
            <a:off x="5081760" y="2160720"/>
            <a:ext cx="4194720" cy="185076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Line 1"/>
          <p:cNvSpPr/>
          <p:nvPr/>
        </p:nvSpPr>
        <p:spPr>
          <a:xfrm>
            <a:off x="9370800" y="0"/>
            <a:ext cx="1219320" cy="6858000"/>
          </a:xfrm>
          <a:prstGeom prst="line">
            <a:avLst/>
          </a:prstGeom>
          <a:ln w="9360">
            <a:solidFill>
              <a:srgbClr val="BFBFBF"/>
            </a:solidFill>
            <a:round/>
          </a:ln>
        </p:spPr>
      </p:sp>
      <p:sp>
        <p:nvSpPr>
          <p:cNvPr id="26" name="Line 2"/>
          <p:cNvSpPr/>
          <p:nvPr/>
        </p:nvSpPr>
        <p:spPr>
          <a:xfrm flipH="1">
            <a:off x="7425000" y="3681360"/>
            <a:ext cx="4763520" cy="3176640"/>
          </a:xfrm>
          <a:prstGeom prst="line">
            <a:avLst/>
          </a:prstGeom>
          <a:ln w="9360">
            <a:solidFill>
              <a:srgbClr val="D9D9D9"/>
            </a:solidFill>
            <a:round/>
          </a:ln>
        </p:spPr>
      </p:sp>
      <p:sp>
        <p:nvSpPr>
          <p:cNvPr id="2" name="CustomShape 3"/>
          <p:cNvSpPr/>
          <p:nvPr/>
        </p:nvSpPr>
        <p:spPr>
          <a:xfrm>
            <a:off x="9181440" y="-8640"/>
            <a:ext cx="3007080" cy="6866280"/>
          </a:xfrm>
          <a:prstGeom prst="rect">
            <a:avLst/>
          </a:prstGeom>
          <a:solidFill>
            <a:srgbClr val="90C226"/>
          </a:solidFill>
        </p:spPr>
      </p:sp>
      <p:sp>
        <p:nvSpPr>
          <p:cNvPr id="3" name="CustomShape 4"/>
          <p:cNvSpPr/>
          <p:nvPr/>
        </p:nvSpPr>
        <p:spPr>
          <a:xfrm>
            <a:off x="9603360" y="-8640"/>
            <a:ext cx="2588040" cy="6866280"/>
          </a:xfrm>
          <a:prstGeom prst="rect">
            <a:avLst/>
          </a:prstGeom>
          <a:solidFill>
            <a:srgbClr val="90C226"/>
          </a:solidFill>
        </p:spPr>
      </p:sp>
      <p:sp>
        <p:nvSpPr>
          <p:cNvPr id="4" name="CustomShape 5"/>
          <p:cNvSpPr/>
          <p:nvPr/>
        </p:nvSpPr>
        <p:spPr>
          <a:xfrm>
            <a:off x="8932320" y="3048120"/>
            <a:ext cx="3259440" cy="3809520"/>
          </a:xfrm>
          <a:prstGeom prst="triangle">
            <a:avLst>
              <a:gd name="adj" fmla="val 100000"/>
            </a:avLst>
          </a:prstGeom>
          <a:solidFill>
            <a:srgbClr val="54A021"/>
          </a:solidFill>
        </p:spPr>
      </p:sp>
      <p:sp>
        <p:nvSpPr>
          <p:cNvPr id="5" name="CustomShape 6"/>
          <p:cNvSpPr/>
          <p:nvPr/>
        </p:nvSpPr>
        <p:spPr>
          <a:xfrm>
            <a:off x="9334440" y="-8640"/>
            <a:ext cx="2854080" cy="6866280"/>
          </a:xfrm>
          <a:prstGeom prst="rect">
            <a:avLst/>
          </a:prstGeom>
          <a:solidFill>
            <a:srgbClr val="3F7819"/>
          </a:solidFill>
        </p:spPr>
      </p:sp>
      <p:sp>
        <p:nvSpPr>
          <p:cNvPr id="6" name="CustomShape 7"/>
          <p:cNvSpPr/>
          <p:nvPr/>
        </p:nvSpPr>
        <p:spPr>
          <a:xfrm>
            <a:off x="10898640" y="-8640"/>
            <a:ext cx="1289880" cy="6866280"/>
          </a:xfrm>
          <a:prstGeom prst="rect">
            <a:avLst/>
          </a:prstGeom>
          <a:solidFill>
            <a:srgbClr val="C0E474"/>
          </a:solidFill>
        </p:spPr>
      </p:sp>
      <p:sp>
        <p:nvSpPr>
          <p:cNvPr id="7" name="CustomShape 8"/>
          <p:cNvSpPr/>
          <p:nvPr/>
        </p:nvSpPr>
        <p:spPr>
          <a:xfrm>
            <a:off x="10938960" y="-8640"/>
            <a:ext cx="1249560" cy="6866280"/>
          </a:xfrm>
          <a:prstGeom prst="rect">
            <a:avLst/>
          </a:prstGeom>
          <a:solidFill>
            <a:srgbClr val="90C226"/>
          </a:solidFill>
        </p:spPr>
      </p:sp>
      <p:sp>
        <p:nvSpPr>
          <p:cNvPr id="8" name="CustomShape 9"/>
          <p:cNvSpPr/>
          <p:nvPr/>
        </p:nvSpPr>
        <p:spPr>
          <a:xfrm>
            <a:off x="10371600" y="3589920"/>
            <a:ext cx="1816920" cy="3267720"/>
          </a:xfrm>
          <a:prstGeom prst="triangle">
            <a:avLst>
              <a:gd name="adj" fmla="val 100000"/>
            </a:avLst>
          </a:prstGeom>
          <a:solidFill>
            <a:srgbClr val="90C226"/>
          </a:solidFill>
        </p:spPr>
      </p:sp>
      <p:sp>
        <p:nvSpPr>
          <p:cNvPr id="9" name="CustomShape 10"/>
          <p:cNvSpPr/>
          <p:nvPr/>
        </p:nvSpPr>
        <p:spPr>
          <a:xfrm>
            <a:off x="0" y="4013280"/>
            <a:ext cx="448200" cy="2844360"/>
          </a:xfrm>
          <a:prstGeom prst="triangle">
            <a:avLst>
              <a:gd name="adj" fmla="val 0"/>
            </a:avLst>
          </a:prstGeom>
          <a:solidFill>
            <a:srgbClr val="90C226"/>
          </a:solidFill>
        </p:spPr>
      </p:sp>
      <p:sp>
        <p:nvSpPr>
          <p:cNvPr id="10" name="Line 11"/>
          <p:cNvSpPr/>
          <p:nvPr/>
        </p:nvSpPr>
        <p:spPr>
          <a:xfrm>
            <a:off x="9370800" y="0"/>
            <a:ext cx="1219320" cy="6858000"/>
          </a:xfrm>
          <a:prstGeom prst="line">
            <a:avLst/>
          </a:prstGeom>
          <a:ln w="9360">
            <a:solidFill>
              <a:srgbClr val="BFBFBF"/>
            </a:solidFill>
            <a:round/>
          </a:ln>
        </p:spPr>
      </p:sp>
      <p:sp>
        <p:nvSpPr>
          <p:cNvPr id="11" name="Line 12"/>
          <p:cNvSpPr/>
          <p:nvPr/>
        </p:nvSpPr>
        <p:spPr>
          <a:xfrm flipH="1">
            <a:off x="7425000" y="3681360"/>
            <a:ext cx="4763520" cy="3176640"/>
          </a:xfrm>
          <a:prstGeom prst="line">
            <a:avLst/>
          </a:prstGeom>
          <a:ln w="9360">
            <a:solidFill>
              <a:srgbClr val="D9D9D9"/>
            </a:solidFill>
            <a:round/>
          </a:ln>
        </p:spPr>
      </p:sp>
      <p:sp>
        <p:nvSpPr>
          <p:cNvPr id="12" name="CustomShape 13"/>
          <p:cNvSpPr/>
          <p:nvPr/>
        </p:nvSpPr>
        <p:spPr>
          <a:xfrm>
            <a:off x="9181440" y="-8640"/>
            <a:ext cx="3007080" cy="6866280"/>
          </a:xfrm>
          <a:prstGeom prst="rect">
            <a:avLst/>
          </a:prstGeom>
          <a:solidFill>
            <a:srgbClr val="90C226"/>
          </a:solidFill>
        </p:spPr>
      </p:sp>
      <p:sp>
        <p:nvSpPr>
          <p:cNvPr id="13" name="CustomShape 14"/>
          <p:cNvSpPr/>
          <p:nvPr/>
        </p:nvSpPr>
        <p:spPr>
          <a:xfrm>
            <a:off x="9603360" y="-8640"/>
            <a:ext cx="2588040" cy="6866280"/>
          </a:xfrm>
          <a:prstGeom prst="rect">
            <a:avLst/>
          </a:prstGeom>
          <a:solidFill>
            <a:srgbClr val="90C226"/>
          </a:solidFill>
        </p:spPr>
      </p:sp>
      <p:sp>
        <p:nvSpPr>
          <p:cNvPr id="14" name="CustomShape 15"/>
          <p:cNvSpPr/>
          <p:nvPr/>
        </p:nvSpPr>
        <p:spPr>
          <a:xfrm>
            <a:off x="8932320" y="3048120"/>
            <a:ext cx="3259440" cy="3809520"/>
          </a:xfrm>
          <a:prstGeom prst="triangle">
            <a:avLst>
              <a:gd name="adj" fmla="val 100000"/>
            </a:avLst>
          </a:prstGeom>
          <a:solidFill>
            <a:srgbClr val="54A021"/>
          </a:solidFill>
        </p:spPr>
      </p:sp>
      <p:sp>
        <p:nvSpPr>
          <p:cNvPr id="15" name="CustomShape 16"/>
          <p:cNvSpPr/>
          <p:nvPr/>
        </p:nvSpPr>
        <p:spPr>
          <a:xfrm>
            <a:off x="9334440" y="-8640"/>
            <a:ext cx="2854080" cy="6866280"/>
          </a:xfrm>
          <a:prstGeom prst="rect">
            <a:avLst/>
          </a:prstGeom>
          <a:solidFill>
            <a:srgbClr val="3F7819"/>
          </a:solidFill>
        </p:spPr>
      </p:sp>
      <p:sp>
        <p:nvSpPr>
          <p:cNvPr id="16" name="CustomShape 17"/>
          <p:cNvSpPr/>
          <p:nvPr/>
        </p:nvSpPr>
        <p:spPr>
          <a:xfrm>
            <a:off x="10898640" y="-8640"/>
            <a:ext cx="1289880" cy="6866280"/>
          </a:xfrm>
          <a:prstGeom prst="rect">
            <a:avLst/>
          </a:prstGeom>
          <a:solidFill>
            <a:srgbClr val="C0E474"/>
          </a:solidFill>
        </p:spPr>
      </p:sp>
      <p:sp>
        <p:nvSpPr>
          <p:cNvPr id="17" name="CustomShape 18"/>
          <p:cNvSpPr/>
          <p:nvPr/>
        </p:nvSpPr>
        <p:spPr>
          <a:xfrm>
            <a:off x="10938960" y="-8640"/>
            <a:ext cx="1249560" cy="6866280"/>
          </a:xfrm>
          <a:prstGeom prst="rect">
            <a:avLst/>
          </a:prstGeom>
          <a:solidFill>
            <a:srgbClr val="90C226"/>
          </a:solidFill>
        </p:spPr>
      </p:sp>
      <p:sp>
        <p:nvSpPr>
          <p:cNvPr id="18" name="CustomShape 19"/>
          <p:cNvSpPr/>
          <p:nvPr/>
        </p:nvSpPr>
        <p:spPr>
          <a:xfrm>
            <a:off x="10371600" y="3589920"/>
            <a:ext cx="1816920" cy="3267720"/>
          </a:xfrm>
          <a:prstGeom prst="triangle">
            <a:avLst>
              <a:gd name="adj" fmla="val 100000"/>
            </a:avLst>
          </a:prstGeom>
          <a:solidFill>
            <a:srgbClr val="90C226"/>
          </a:solidFill>
        </p:spPr>
      </p:sp>
      <p:sp>
        <p:nvSpPr>
          <p:cNvPr id="19" name="CustomShape 20"/>
          <p:cNvSpPr/>
          <p:nvPr/>
        </p:nvSpPr>
        <p:spPr>
          <a:xfrm rot="10800000">
            <a:off x="360" y="360"/>
            <a:ext cx="842400" cy="5665680"/>
          </a:xfrm>
          <a:prstGeom prst="triangle">
            <a:avLst>
              <a:gd name="adj" fmla="val 100000"/>
            </a:avLst>
          </a:prstGeom>
          <a:solidFill>
            <a:srgbClr val="90C226"/>
          </a:solidFill>
        </p:spPr>
      </p:sp>
      <p:sp>
        <p:nvSpPr>
          <p:cNvPr id="20" name="PlaceHolder 21"/>
          <p:cNvSpPr>
            <a:spLocks noGrp="1"/>
          </p:cNvSpPr>
          <p:nvPr>
            <p:ph type="title"/>
          </p:nvPr>
        </p:nvSpPr>
        <p:spPr>
          <a:xfrm>
            <a:off x="1506960" y="2404440"/>
            <a:ext cx="7766640" cy="1645920"/>
          </a:xfrm>
          <a:prstGeom prst="rect">
            <a:avLst/>
          </a:prstGeom>
        </p:spPr>
        <p:txBody>
          <a:bodyPr anchor="b"/>
          <a:lstStyle/>
          <a:p>
            <a:pPr algn="r">
              <a:lnSpc>
                <a:spcPct val="100000"/>
              </a:lnSpc>
            </a:pPr>
            <a:r>
              <a:rPr lang="en-US" sz="5400">
                <a:solidFill>
                  <a:srgbClr val="90C226"/>
                </a:solidFill>
                <a:latin typeface="Trebuchet MS"/>
              </a:rPr>
              <a:t>PavadinimasSpustelėję redag. ruoš. pavad. stilių</a:t>
            </a:r>
            <a:endParaRPr/>
          </a:p>
        </p:txBody>
      </p:sp>
      <p:sp>
        <p:nvSpPr>
          <p:cNvPr id="21" name="PlaceHolder 22"/>
          <p:cNvSpPr>
            <a:spLocks noGrp="1"/>
          </p:cNvSpPr>
          <p:nvPr>
            <p:ph type="dt"/>
          </p:nvPr>
        </p:nvSpPr>
        <p:spPr>
          <a:xfrm>
            <a:off x="7205040" y="6041520"/>
            <a:ext cx="911520" cy="364680"/>
          </a:xfrm>
          <a:prstGeom prst="rect">
            <a:avLst/>
          </a:prstGeom>
        </p:spPr>
        <p:txBody>
          <a:bodyPr anchor="ctr"/>
          <a:lstStyle/>
          <a:p>
            <a:pPr algn="r">
              <a:lnSpc>
                <a:spcPct val="100000"/>
              </a:lnSpc>
            </a:pPr>
            <a:r>
              <a:rPr lang="lt-LT" sz="900">
                <a:solidFill>
                  <a:srgbClr val="8B8B8B"/>
                </a:solidFill>
                <a:latin typeface="Trebuchet MS"/>
              </a:rPr>
              <a:t>2018-03-23</a:t>
            </a:r>
            <a:endParaRPr/>
          </a:p>
        </p:txBody>
      </p:sp>
      <p:sp>
        <p:nvSpPr>
          <p:cNvPr id="22" name="PlaceHolder 23"/>
          <p:cNvSpPr>
            <a:spLocks noGrp="1"/>
          </p:cNvSpPr>
          <p:nvPr>
            <p:ph type="ftr"/>
          </p:nvPr>
        </p:nvSpPr>
        <p:spPr>
          <a:xfrm>
            <a:off x="677160" y="6041520"/>
            <a:ext cx="6297120" cy="364680"/>
          </a:xfrm>
          <a:prstGeom prst="rect">
            <a:avLst/>
          </a:prstGeom>
        </p:spPr>
        <p:txBody>
          <a:bodyPr anchor="ctr"/>
          <a:lstStyle/>
          <a:p>
            <a:endParaRPr/>
          </a:p>
        </p:txBody>
      </p:sp>
      <p:sp>
        <p:nvSpPr>
          <p:cNvPr id="23" name="PlaceHolder 24"/>
          <p:cNvSpPr>
            <a:spLocks noGrp="1"/>
          </p:cNvSpPr>
          <p:nvPr>
            <p:ph type="sldNum"/>
          </p:nvPr>
        </p:nvSpPr>
        <p:spPr>
          <a:xfrm>
            <a:off x="8590680" y="6041520"/>
            <a:ext cx="682920" cy="364680"/>
          </a:xfrm>
          <a:prstGeom prst="rect">
            <a:avLst/>
          </a:prstGeom>
        </p:spPr>
        <p:txBody>
          <a:bodyPr anchor="ctr"/>
          <a:lstStyle/>
          <a:p>
            <a:pPr algn="r">
              <a:lnSpc>
                <a:spcPct val="100000"/>
              </a:lnSpc>
            </a:pPr>
            <a:fld id="{3D15B1C3-4FF9-4CDC-A89A-4CE1352645CB}" type="slidenum">
              <a:rPr lang="lt-LT" sz="900">
                <a:solidFill>
                  <a:srgbClr val="90C226"/>
                </a:solidFill>
                <a:latin typeface="Trebuchet MS"/>
              </a:rPr>
              <a:t>‹#›</a:t>
            </a:fld>
            <a:endParaRPr/>
          </a:p>
        </p:txBody>
      </p:sp>
      <p:sp>
        <p:nvSpPr>
          <p:cNvPr id="24" name="PlaceHolder 25"/>
          <p:cNvSpPr>
            <a:spLocks noGrp="1"/>
          </p:cNvSpPr>
          <p:nvPr>
            <p:ph type="body"/>
          </p:nvPr>
        </p:nvSpPr>
        <p:spPr>
          <a:xfrm>
            <a:off x="609480" y="1604520"/>
            <a:ext cx="10972440" cy="3977280"/>
          </a:xfrm>
          <a:prstGeom prst="rect">
            <a:avLst/>
          </a:prstGeom>
        </p:spPr>
        <p:txBody>
          <a:bodyPr wrap="none" lIns="0" tIns="0" rIns="0" bIns="0"/>
          <a:lstStyle/>
          <a:p>
            <a:pPr>
              <a:buSzPct val="25000"/>
              <a:buFont typeface="StarSymbol"/>
              <a:buChar char=""/>
            </a:pPr>
            <a:r>
              <a:rPr lang="en-US"/>
              <a:t>Pirmas struktūros lygis</a:t>
            </a:r>
            <a:endParaRPr/>
          </a:p>
          <a:p>
            <a:pPr lvl="1">
              <a:buSzPct val="25000"/>
              <a:buFont typeface="StarSymbol"/>
              <a:buChar char=""/>
            </a:pPr>
            <a:r>
              <a:rPr lang="en-US"/>
              <a:t>Antras struktūros lygis</a:t>
            </a:r>
            <a:endParaRPr/>
          </a:p>
          <a:p>
            <a:pPr lvl="2">
              <a:buSzPct val="25000"/>
              <a:buFont typeface="StarSymbol"/>
              <a:buChar char=""/>
            </a:pPr>
            <a:r>
              <a:rPr lang="en-US"/>
              <a:t>Trečias struktūros lygis</a:t>
            </a:r>
            <a:endParaRPr/>
          </a:p>
          <a:p>
            <a:pPr lvl="3">
              <a:buSzPct val="25000"/>
              <a:buFont typeface="StarSymbol"/>
              <a:buChar char=""/>
            </a:pPr>
            <a:r>
              <a:rPr lang="en-US"/>
              <a:t>Ketvirtas struktūros lygis</a:t>
            </a:r>
            <a:endParaRPr/>
          </a:p>
          <a:p>
            <a:pPr lvl="4">
              <a:buSzPct val="25000"/>
              <a:buFont typeface="StarSymbol"/>
              <a:buChar char=""/>
            </a:pPr>
            <a:r>
              <a:rPr lang="en-US"/>
              <a:t>Penktas struktūros lygis</a:t>
            </a:r>
            <a:endParaRPr/>
          </a:p>
          <a:p>
            <a:pPr lvl="5">
              <a:buSzPct val="25000"/>
              <a:buFont typeface="StarSymbol"/>
              <a:buChar char=""/>
            </a:pPr>
            <a:r>
              <a:rPr lang="en-US"/>
              <a:t>Šeštas struktūros lygis</a:t>
            </a:r>
            <a:endParaRPr/>
          </a:p>
          <a:p>
            <a:pPr lvl="6">
              <a:buSzPct val="25000"/>
              <a:buFont typeface="StarSymbol"/>
              <a:buChar char=""/>
            </a:pPr>
            <a:r>
              <a:rPr lang="en-US"/>
              <a:t>Septintas struktūros lygis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 name="Line 1"/>
          <p:cNvSpPr/>
          <p:nvPr/>
        </p:nvSpPr>
        <p:spPr>
          <a:xfrm>
            <a:off x="9370800" y="0"/>
            <a:ext cx="1219320" cy="6858000"/>
          </a:xfrm>
          <a:prstGeom prst="line">
            <a:avLst/>
          </a:prstGeom>
          <a:ln w="9360">
            <a:solidFill>
              <a:srgbClr val="BFBFBF"/>
            </a:solidFill>
            <a:round/>
          </a:ln>
        </p:spPr>
      </p:sp>
      <p:sp>
        <p:nvSpPr>
          <p:cNvPr id="58" name="Line 2"/>
          <p:cNvSpPr/>
          <p:nvPr/>
        </p:nvSpPr>
        <p:spPr>
          <a:xfrm flipH="1">
            <a:off x="7425000" y="3681360"/>
            <a:ext cx="4763520" cy="3176640"/>
          </a:xfrm>
          <a:prstGeom prst="line">
            <a:avLst/>
          </a:prstGeom>
          <a:ln w="9360">
            <a:solidFill>
              <a:srgbClr val="D9D9D9"/>
            </a:solidFill>
            <a:round/>
          </a:ln>
        </p:spPr>
      </p:sp>
      <p:sp>
        <p:nvSpPr>
          <p:cNvPr id="59" name="CustomShape 3"/>
          <p:cNvSpPr/>
          <p:nvPr/>
        </p:nvSpPr>
        <p:spPr>
          <a:xfrm>
            <a:off x="9181440" y="-8640"/>
            <a:ext cx="3007080" cy="6866280"/>
          </a:xfrm>
          <a:prstGeom prst="rect">
            <a:avLst/>
          </a:prstGeom>
          <a:solidFill>
            <a:srgbClr val="90C226"/>
          </a:solidFill>
        </p:spPr>
      </p:sp>
      <p:sp>
        <p:nvSpPr>
          <p:cNvPr id="60" name="CustomShape 4"/>
          <p:cNvSpPr/>
          <p:nvPr/>
        </p:nvSpPr>
        <p:spPr>
          <a:xfrm>
            <a:off x="9603360" y="-8640"/>
            <a:ext cx="2588040" cy="6866280"/>
          </a:xfrm>
          <a:prstGeom prst="rect">
            <a:avLst/>
          </a:prstGeom>
          <a:solidFill>
            <a:srgbClr val="90C226"/>
          </a:solidFill>
        </p:spPr>
      </p:sp>
      <p:sp>
        <p:nvSpPr>
          <p:cNvPr id="61" name="CustomShape 5"/>
          <p:cNvSpPr/>
          <p:nvPr/>
        </p:nvSpPr>
        <p:spPr>
          <a:xfrm>
            <a:off x="8932320" y="3048120"/>
            <a:ext cx="3259440" cy="3809520"/>
          </a:xfrm>
          <a:prstGeom prst="triangle">
            <a:avLst>
              <a:gd name="adj" fmla="val 100000"/>
            </a:avLst>
          </a:prstGeom>
          <a:solidFill>
            <a:srgbClr val="54A021"/>
          </a:solidFill>
        </p:spPr>
      </p:sp>
      <p:sp>
        <p:nvSpPr>
          <p:cNvPr id="62" name="CustomShape 6"/>
          <p:cNvSpPr/>
          <p:nvPr/>
        </p:nvSpPr>
        <p:spPr>
          <a:xfrm>
            <a:off x="9334440" y="-8640"/>
            <a:ext cx="2854080" cy="6866280"/>
          </a:xfrm>
          <a:prstGeom prst="rect">
            <a:avLst/>
          </a:prstGeom>
          <a:solidFill>
            <a:srgbClr val="3F7819"/>
          </a:solidFill>
        </p:spPr>
      </p:sp>
      <p:sp>
        <p:nvSpPr>
          <p:cNvPr id="63" name="CustomShape 7"/>
          <p:cNvSpPr/>
          <p:nvPr/>
        </p:nvSpPr>
        <p:spPr>
          <a:xfrm>
            <a:off x="10898640" y="-8640"/>
            <a:ext cx="1289880" cy="6866280"/>
          </a:xfrm>
          <a:prstGeom prst="rect">
            <a:avLst/>
          </a:prstGeom>
          <a:solidFill>
            <a:srgbClr val="C0E474"/>
          </a:solidFill>
        </p:spPr>
      </p:sp>
      <p:sp>
        <p:nvSpPr>
          <p:cNvPr id="64" name="CustomShape 8"/>
          <p:cNvSpPr/>
          <p:nvPr/>
        </p:nvSpPr>
        <p:spPr>
          <a:xfrm>
            <a:off x="10938960" y="-8640"/>
            <a:ext cx="1249560" cy="6866280"/>
          </a:xfrm>
          <a:prstGeom prst="rect">
            <a:avLst/>
          </a:prstGeom>
          <a:solidFill>
            <a:srgbClr val="90C226"/>
          </a:solidFill>
        </p:spPr>
      </p:sp>
      <p:sp>
        <p:nvSpPr>
          <p:cNvPr id="65" name="CustomShape 9"/>
          <p:cNvSpPr/>
          <p:nvPr/>
        </p:nvSpPr>
        <p:spPr>
          <a:xfrm>
            <a:off x="10371600" y="3589920"/>
            <a:ext cx="1816920" cy="3267720"/>
          </a:xfrm>
          <a:prstGeom prst="triangle">
            <a:avLst>
              <a:gd name="adj" fmla="val 100000"/>
            </a:avLst>
          </a:prstGeom>
          <a:solidFill>
            <a:srgbClr val="90C226"/>
          </a:solidFill>
        </p:spPr>
      </p:sp>
      <p:sp>
        <p:nvSpPr>
          <p:cNvPr id="66" name="CustomShape 10"/>
          <p:cNvSpPr/>
          <p:nvPr/>
        </p:nvSpPr>
        <p:spPr>
          <a:xfrm>
            <a:off x="0" y="4013280"/>
            <a:ext cx="448200" cy="2844360"/>
          </a:xfrm>
          <a:prstGeom prst="triangle">
            <a:avLst>
              <a:gd name="adj" fmla="val 0"/>
            </a:avLst>
          </a:prstGeom>
          <a:solidFill>
            <a:srgbClr val="90C226"/>
          </a:solidFill>
        </p:spPr>
      </p:sp>
      <p:sp>
        <p:nvSpPr>
          <p:cNvPr id="67" name="PlaceHolder 11"/>
          <p:cNvSpPr>
            <a:spLocks noGrp="1"/>
          </p:cNvSpPr>
          <p:nvPr>
            <p:ph type="title"/>
          </p:nvPr>
        </p:nvSpPr>
        <p:spPr>
          <a:xfrm>
            <a:off x="677160" y="609480"/>
            <a:ext cx="8596440" cy="1320480"/>
          </a:xfrm>
          <a:prstGeom prst="rect">
            <a:avLst/>
          </a:prstGeom>
        </p:spPr>
        <p:txBody>
          <a:bodyPr/>
          <a:lstStyle/>
          <a:p>
            <a:pPr>
              <a:lnSpc>
                <a:spcPct val="100000"/>
              </a:lnSpc>
            </a:pPr>
            <a:r>
              <a:rPr lang="en-US" sz="3600">
                <a:solidFill>
                  <a:srgbClr val="90C226"/>
                </a:solidFill>
                <a:latin typeface="Trebuchet MS"/>
              </a:rPr>
              <a:t>PavadinimasSpustelėję redag. ruoš. pavad. stilių</a:t>
            </a:r>
            <a:endParaRPr/>
          </a:p>
        </p:txBody>
      </p:sp>
      <p:sp>
        <p:nvSpPr>
          <p:cNvPr id="68" name="PlaceHolder 12"/>
          <p:cNvSpPr>
            <a:spLocks noGrp="1"/>
          </p:cNvSpPr>
          <p:nvPr>
            <p:ph type="body"/>
          </p:nvPr>
        </p:nvSpPr>
        <p:spPr>
          <a:xfrm>
            <a:off x="677160" y="2160720"/>
            <a:ext cx="4183560" cy="3880440"/>
          </a:xfrm>
          <a:prstGeom prst="rect">
            <a:avLst/>
          </a:prstGeom>
        </p:spPr>
        <p:txBody>
          <a:bodyPr/>
          <a:lstStyle/>
          <a:p>
            <a:pPr>
              <a:buSzPct val="25000"/>
              <a:buFont typeface="StarSymbol"/>
              <a:buChar char=""/>
            </a:pPr>
            <a:r>
              <a:rPr lang="en-US">
                <a:solidFill>
                  <a:srgbClr val="404040"/>
                </a:solidFill>
                <a:latin typeface="Trebuchet MS"/>
              </a:rPr>
              <a:t>Pirmas struktūros lygis</a:t>
            </a:r>
            <a:endParaRPr/>
          </a:p>
          <a:p>
            <a:pPr lvl="1">
              <a:buSzPct val="25000"/>
              <a:buFont typeface="StarSymbol"/>
              <a:buChar char=""/>
            </a:pPr>
            <a:r>
              <a:rPr lang="en-US">
                <a:solidFill>
                  <a:srgbClr val="404040"/>
                </a:solidFill>
                <a:latin typeface="Trebuchet MS"/>
              </a:rPr>
              <a:t>Antras struktūros lygis</a:t>
            </a:r>
            <a:endParaRPr/>
          </a:p>
          <a:p>
            <a:pPr lvl="2">
              <a:buSzPct val="25000"/>
              <a:buFont typeface="StarSymbol"/>
              <a:buChar char=""/>
            </a:pPr>
            <a:r>
              <a:rPr lang="en-US">
                <a:solidFill>
                  <a:srgbClr val="404040"/>
                </a:solidFill>
                <a:latin typeface="Trebuchet MS"/>
              </a:rPr>
              <a:t>Trečias struktūros lygis</a:t>
            </a:r>
            <a:endParaRPr/>
          </a:p>
          <a:p>
            <a:pPr lvl="3">
              <a:buSzPct val="25000"/>
              <a:buFont typeface="StarSymbol"/>
              <a:buChar char=""/>
            </a:pPr>
            <a:r>
              <a:rPr lang="en-US">
                <a:solidFill>
                  <a:srgbClr val="404040"/>
                </a:solidFill>
                <a:latin typeface="Trebuchet MS"/>
              </a:rPr>
              <a:t>Ketvirtas struktūros lygis</a:t>
            </a:r>
            <a:endParaRPr/>
          </a:p>
          <a:p>
            <a:pPr lvl="4">
              <a:buSzPct val="25000"/>
              <a:buFont typeface="StarSymbol"/>
              <a:buChar char=""/>
            </a:pPr>
            <a:r>
              <a:rPr lang="en-US">
                <a:solidFill>
                  <a:srgbClr val="404040"/>
                </a:solidFill>
                <a:latin typeface="Trebuchet MS"/>
              </a:rPr>
              <a:t>Penktas struktūros lygis</a:t>
            </a:r>
            <a:endParaRPr/>
          </a:p>
          <a:p>
            <a:pPr lvl="5">
              <a:buSzPct val="25000"/>
              <a:buFont typeface="StarSymbol"/>
              <a:buChar char=""/>
            </a:pPr>
            <a:r>
              <a:rPr lang="en-US">
                <a:solidFill>
                  <a:srgbClr val="404040"/>
                </a:solidFill>
                <a:latin typeface="Trebuchet MS"/>
              </a:rPr>
              <a:t>Šeštas struktūros lygis</a:t>
            </a:r>
            <a:endParaRPr/>
          </a:p>
          <a:p>
            <a:pPr>
              <a:lnSpc>
                <a:spcPct val="100000"/>
              </a:lnSpc>
              <a:buSzPct val="25000"/>
              <a:buFont typeface="Wingdings 3" charset="2"/>
              <a:buChar char=""/>
            </a:pPr>
            <a:r>
              <a:rPr lang="en-US">
                <a:solidFill>
                  <a:srgbClr val="404040"/>
                </a:solidFill>
                <a:latin typeface="Trebuchet MS"/>
              </a:rPr>
              <a:t>Septintas struktūros lygisSpustelėję redag. ruoš. teksto stilių</a:t>
            </a:r>
            <a:endParaRPr/>
          </a:p>
          <a:p>
            <a:pPr lvl="1">
              <a:lnSpc>
                <a:spcPct val="100000"/>
              </a:lnSpc>
              <a:buSzPct val="25000"/>
              <a:buFont typeface="StarSymbol"/>
              <a:buChar char=""/>
            </a:pPr>
            <a:r>
              <a:rPr lang="en-US" sz="1600">
                <a:solidFill>
                  <a:srgbClr val="404040"/>
                </a:solidFill>
                <a:latin typeface="Trebuchet MS"/>
              </a:rPr>
              <a:t>Antras lygmuo</a:t>
            </a:r>
            <a:endParaRPr/>
          </a:p>
          <a:p>
            <a:pPr lvl="2">
              <a:lnSpc>
                <a:spcPct val="100000"/>
              </a:lnSpc>
              <a:buSzPct val="25000"/>
              <a:buFont typeface="StarSymbol"/>
              <a:buChar char=""/>
            </a:pPr>
            <a:r>
              <a:rPr lang="en-US" sz="1400">
                <a:solidFill>
                  <a:srgbClr val="404040"/>
                </a:solidFill>
                <a:latin typeface="Trebuchet MS"/>
              </a:rPr>
              <a:t>Trečias lygmuo</a:t>
            </a:r>
            <a:endParaRPr/>
          </a:p>
          <a:p>
            <a:pPr lvl="3">
              <a:lnSpc>
                <a:spcPct val="100000"/>
              </a:lnSpc>
              <a:buSzPct val="25000"/>
              <a:buFont typeface="StarSymbol"/>
              <a:buChar char=""/>
            </a:pPr>
            <a:r>
              <a:rPr lang="en-US" sz="1200">
                <a:solidFill>
                  <a:srgbClr val="404040"/>
                </a:solidFill>
                <a:latin typeface="Trebuchet MS"/>
              </a:rPr>
              <a:t>Ketvirtas lygmuo</a:t>
            </a:r>
            <a:endParaRPr/>
          </a:p>
          <a:p>
            <a:pPr lvl="4">
              <a:lnSpc>
                <a:spcPct val="100000"/>
              </a:lnSpc>
              <a:buSzPct val="25000"/>
              <a:buFont typeface="StarSymbol"/>
              <a:buChar char=""/>
            </a:pPr>
            <a:r>
              <a:rPr lang="en-US" sz="1200">
                <a:solidFill>
                  <a:srgbClr val="404040"/>
                </a:solidFill>
                <a:latin typeface="Trebuchet MS"/>
              </a:rPr>
              <a:t>Penktas lygmuo</a:t>
            </a:r>
            <a:endParaRPr/>
          </a:p>
        </p:txBody>
      </p:sp>
      <p:sp>
        <p:nvSpPr>
          <p:cNvPr id="69" name="PlaceHolder 13"/>
          <p:cNvSpPr>
            <a:spLocks noGrp="1"/>
          </p:cNvSpPr>
          <p:nvPr>
            <p:ph type="body"/>
          </p:nvPr>
        </p:nvSpPr>
        <p:spPr>
          <a:xfrm>
            <a:off x="5090040" y="2160720"/>
            <a:ext cx="4183560" cy="3880440"/>
          </a:xfrm>
          <a:prstGeom prst="rect">
            <a:avLst/>
          </a:prstGeom>
        </p:spPr>
        <p:txBody>
          <a:bodyPr anchor="ctr"/>
          <a:lstStyle/>
          <a:p>
            <a:pPr>
              <a:buSzPct val="25000"/>
              <a:buFont typeface="StarSymbol"/>
              <a:buChar char=""/>
            </a:pPr>
            <a:r>
              <a:rPr lang="en-US" sz="900">
                <a:solidFill>
                  <a:srgbClr val="8B8B8B"/>
                </a:solidFill>
                <a:latin typeface="Trebuchet MS"/>
              </a:rPr>
              <a:t>Pirmas struktūros lygis</a:t>
            </a:r>
            <a:endParaRPr/>
          </a:p>
          <a:p>
            <a:pPr lvl="1">
              <a:buSzPct val="25000"/>
              <a:buFont typeface="StarSymbol"/>
              <a:buChar char=""/>
            </a:pPr>
            <a:r>
              <a:rPr lang="en-US" sz="900">
                <a:solidFill>
                  <a:srgbClr val="8B8B8B"/>
                </a:solidFill>
                <a:latin typeface="Trebuchet MS"/>
              </a:rPr>
              <a:t>Antras struktūros lygis</a:t>
            </a:r>
            <a:endParaRPr/>
          </a:p>
          <a:p>
            <a:pPr lvl="2">
              <a:buSzPct val="25000"/>
              <a:buFont typeface="StarSymbol"/>
              <a:buChar char=""/>
            </a:pPr>
            <a:r>
              <a:rPr lang="en-US" sz="900">
                <a:solidFill>
                  <a:srgbClr val="8B8B8B"/>
                </a:solidFill>
                <a:latin typeface="Trebuchet MS"/>
              </a:rPr>
              <a:t>Trečias struktūros lygis</a:t>
            </a:r>
            <a:endParaRPr/>
          </a:p>
          <a:p>
            <a:pPr lvl="3">
              <a:buSzPct val="25000"/>
              <a:buFont typeface="StarSymbol"/>
              <a:buChar char=""/>
            </a:pPr>
            <a:r>
              <a:rPr lang="en-US" sz="900">
                <a:solidFill>
                  <a:srgbClr val="8B8B8B"/>
                </a:solidFill>
                <a:latin typeface="Trebuchet MS"/>
              </a:rPr>
              <a:t>Ketvirtas struktūros lygis</a:t>
            </a:r>
            <a:endParaRPr/>
          </a:p>
          <a:p>
            <a:pPr lvl="4">
              <a:buSzPct val="25000"/>
              <a:buFont typeface="StarSymbol"/>
              <a:buChar char=""/>
            </a:pPr>
            <a:r>
              <a:rPr lang="en-US" sz="900">
                <a:solidFill>
                  <a:srgbClr val="8B8B8B"/>
                </a:solidFill>
                <a:latin typeface="Trebuchet MS"/>
              </a:rPr>
              <a:t>Penktas struktūros lygis</a:t>
            </a:r>
            <a:endParaRPr/>
          </a:p>
          <a:p>
            <a:pPr lvl="5">
              <a:buSzPct val="25000"/>
              <a:buFont typeface="StarSymbol"/>
              <a:buChar char=""/>
            </a:pPr>
            <a:r>
              <a:rPr lang="en-US" sz="900">
                <a:solidFill>
                  <a:srgbClr val="8B8B8B"/>
                </a:solidFill>
                <a:latin typeface="Trebuchet MS"/>
              </a:rPr>
              <a:t>Šeštas struktūros lygis</a:t>
            </a:r>
            <a:endParaRPr/>
          </a:p>
          <a:p>
            <a:pPr>
              <a:lnSpc>
                <a:spcPct val="100000"/>
              </a:lnSpc>
              <a:buSzPct val="25000"/>
              <a:buFont typeface="Wingdings 3" charset="2"/>
              <a:buChar char=""/>
            </a:pPr>
            <a:r>
              <a:rPr lang="en-US" sz="900">
                <a:solidFill>
                  <a:srgbClr val="8B8B8B"/>
                </a:solidFill>
                <a:latin typeface="Trebuchet MS"/>
              </a:rPr>
              <a:t>Septintas struktūros lygisSpustelėję redag. ruoš. teksto stilių</a:t>
            </a:r>
            <a:endParaRPr/>
          </a:p>
          <a:p>
            <a:pPr lvl="1">
              <a:lnSpc>
                <a:spcPct val="100000"/>
              </a:lnSpc>
              <a:buSzPct val="25000"/>
              <a:buFont typeface="StarSymbol"/>
              <a:buChar char=""/>
            </a:pPr>
            <a:r>
              <a:rPr lang="en-US" sz="1600">
                <a:solidFill>
                  <a:srgbClr val="404040"/>
                </a:solidFill>
                <a:latin typeface="Trebuchet MS"/>
              </a:rPr>
              <a:t>Antras lygmuo</a:t>
            </a:r>
            <a:endParaRPr/>
          </a:p>
          <a:p>
            <a:pPr lvl="2">
              <a:lnSpc>
                <a:spcPct val="100000"/>
              </a:lnSpc>
              <a:buSzPct val="25000"/>
              <a:buFont typeface="StarSymbol"/>
              <a:buChar char=""/>
            </a:pPr>
            <a:r>
              <a:rPr lang="en-US" sz="1400">
                <a:solidFill>
                  <a:srgbClr val="404040"/>
                </a:solidFill>
                <a:latin typeface="Trebuchet MS"/>
              </a:rPr>
              <a:t>Trečias lygmuo</a:t>
            </a:r>
            <a:endParaRPr/>
          </a:p>
          <a:p>
            <a:pPr lvl="3">
              <a:lnSpc>
                <a:spcPct val="100000"/>
              </a:lnSpc>
              <a:buSzPct val="25000"/>
              <a:buFont typeface="StarSymbol"/>
              <a:buChar char=""/>
            </a:pPr>
            <a:r>
              <a:rPr lang="en-US" sz="1200">
                <a:solidFill>
                  <a:srgbClr val="404040"/>
                </a:solidFill>
                <a:latin typeface="Trebuchet MS"/>
              </a:rPr>
              <a:t>Ketvirtas lygmuo</a:t>
            </a:r>
            <a:endParaRPr/>
          </a:p>
          <a:p>
            <a:pPr lvl="4">
              <a:lnSpc>
                <a:spcPct val="100000"/>
              </a:lnSpc>
              <a:buSzPct val="25000"/>
              <a:buFont typeface="StarSymbol"/>
              <a:buChar char=""/>
            </a:pPr>
            <a:r>
              <a:rPr lang="en-US" sz="1200">
                <a:solidFill>
                  <a:srgbClr val="404040"/>
                </a:solidFill>
                <a:latin typeface="Trebuchet MS"/>
              </a:rPr>
              <a:t>Penktas lygmuo</a:t>
            </a:r>
            <a:endParaRPr/>
          </a:p>
        </p:txBody>
      </p:sp>
      <p:sp>
        <p:nvSpPr>
          <p:cNvPr id="70" name="PlaceHolder 14"/>
          <p:cNvSpPr>
            <a:spLocks noGrp="1"/>
          </p:cNvSpPr>
          <p:nvPr>
            <p:ph type="dt"/>
          </p:nvPr>
        </p:nvSpPr>
        <p:spPr>
          <a:xfrm>
            <a:off x="7205040" y="6041520"/>
            <a:ext cx="911520" cy="364680"/>
          </a:xfrm>
          <a:prstGeom prst="rect">
            <a:avLst/>
          </a:prstGeom>
        </p:spPr>
        <p:txBody>
          <a:bodyPr anchor="ctr"/>
          <a:lstStyle/>
          <a:p>
            <a:pPr algn="r">
              <a:lnSpc>
                <a:spcPct val="100000"/>
              </a:lnSpc>
            </a:pPr>
            <a:r>
              <a:rPr lang="lt-LT" sz="900">
                <a:solidFill>
                  <a:srgbClr val="8B8B8B"/>
                </a:solidFill>
                <a:latin typeface="Trebuchet MS"/>
              </a:rPr>
              <a:t>2018-03-23</a:t>
            </a:r>
            <a:endParaRPr/>
          </a:p>
        </p:txBody>
      </p:sp>
      <p:sp>
        <p:nvSpPr>
          <p:cNvPr id="71" name="PlaceHolder 15"/>
          <p:cNvSpPr>
            <a:spLocks noGrp="1"/>
          </p:cNvSpPr>
          <p:nvPr>
            <p:ph type="ftr"/>
          </p:nvPr>
        </p:nvSpPr>
        <p:spPr>
          <a:xfrm>
            <a:off x="677160" y="6041520"/>
            <a:ext cx="6297120" cy="364680"/>
          </a:xfrm>
          <a:prstGeom prst="rect">
            <a:avLst/>
          </a:prstGeom>
        </p:spPr>
        <p:txBody>
          <a:bodyPr anchor="ctr"/>
          <a:lstStyle/>
          <a:p>
            <a:endParaRPr/>
          </a:p>
        </p:txBody>
      </p:sp>
      <p:sp>
        <p:nvSpPr>
          <p:cNvPr id="72" name="PlaceHolder 16"/>
          <p:cNvSpPr>
            <a:spLocks noGrp="1"/>
          </p:cNvSpPr>
          <p:nvPr>
            <p:ph type="sldNum"/>
          </p:nvPr>
        </p:nvSpPr>
        <p:spPr>
          <a:xfrm>
            <a:off x="8590680" y="6041520"/>
            <a:ext cx="682920" cy="364680"/>
          </a:xfrm>
          <a:prstGeom prst="rect">
            <a:avLst/>
          </a:prstGeom>
        </p:spPr>
        <p:txBody>
          <a:bodyPr anchor="ctr"/>
          <a:lstStyle/>
          <a:p>
            <a:pPr algn="r">
              <a:lnSpc>
                <a:spcPct val="100000"/>
              </a:lnSpc>
            </a:pPr>
            <a:fld id="{00B61529-D4DB-41A5-9570-A585E090A8DA}" type="slidenum">
              <a:rPr lang="lt-LT" sz="900">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 name="Line 1"/>
          <p:cNvSpPr/>
          <p:nvPr/>
        </p:nvSpPr>
        <p:spPr>
          <a:xfrm>
            <a:off x="9370800" y="0"/>
            <a:ext cx="1219320" cy="6858000"/>
          </a:xfrm>
          <a:prstGeom prst="line">
            <a:avLst/>
          </a:prstGeom>
          <a:ln w="9360">
            <a:solidFill>
              <a:srgbClr val="BFBFBF"/>
            </a:solidFill>
            <a:round/>
          </a:ln>
        </p:spPr>
      </p:sp>
      <p:sp>
        <p:nvSpPr>
          <p:cNvPr id="106" name="Line 2"/>
          <p:cNvSpPr/>
          <p:nvPr/>
        </p:nvSpPr>
        <p:spPr>
          <a:xfrm flipH="1">
            <a:off x="7425000" y="3681360"/>
            <a:ext cx="4763520" cy="3176640"/>
          </a:xfrm>
          <a:prstGeom prst="line">
            <a:avLst/>
          </a:prstGeom>
          <a:ln w="9360">
            <a:solidFill>
              <a:srgbClr val="D9D9D9"/>
            </a:solidFill>
            <a:round/>
          </a:ln>
        </p:spPr>
      </p:sp>
      <p:sp>
        <p:nvSpPr>
          <p:cNvPr id="107" name="CustomShape 3"/>
          <p:cNvSpPr/>
          <p:nvPr/>
        </p:nvSpPr>
        <p:spPr>
          <a:xfrm>
            <a:off x="9181440" y="-8640"/>
            <a:ext cx="3007080" cy="6866280"/>
          </a:xfrm>
          <a:prstGeom prst="rect">
            <a:avLst/>
          </a:prstGeom>
          <a:solidFill>
            <a:srgbClr val="90C226"/>
          </a:solidFill>
        </p:spPr>
      </p:sp>
      <p:sp>
        <p:nvSpPr>
          <p:cNvPr id="108" name="CustomShape 4"/>
          <p:cNvSpPr/>
          <p:nvPr/>
        </p:nvSpPr>
        <p:spPr>
          <a:xfrm>
            <a:off x="9603360" y="-8640"/>
            <a:ext cx="2588040" cy="6866280"/>
          </a:xfrm>
          <a:prstGeom prst="rect">
            <a:avLst/>
          </a:prstGeom>
          <a:solidFill>
            <a:srgbClr val="90C226"/>
          </a:solidFill>
        </p:spPr>
      </p:sp>
      <p:sp>
        <p:nvSpPr>
          <p:cNvPr id="109" name="CustomShape 5"/>
          <p:cNvSpPr/>
          <p:nvPr/>
        </p:nvSpPr>
        <p:spPr>
          <a:xfrm>
            <a:off x="8932320" y="3048120"/>
            <a:ext cx="3259440" cy="3809520"/>
          </a:xfrm>
          <a:prstGeom prst="triangle">
            <a:avLst>
              <a:gd name="adj" fmla="val 100000"/>
            </a:avLst>
          </a:prstGeom>
          <a:solidFill>
            <a:srgbClr val="54A021"/>
          </a:solidFill>
        </p:spPr>
      </p:sp>
      <p:sp>
        <p:nvSpPr>
          <p:cNvPr id="110" name="CustomShape 6"/>
          <p:cNvSpPr/>
          <p:nvPr/>
        </p:nvSpPr>
        <p:spPr>
          <a:xfrm>
            <a:off x="9334440" y="-8640"/>
            <a:ext cx="2854080" cy="6866280"/>
          </a:xfrm>
          <a:prstGeom prst="rect">
            <a:avLst/>
          </a:prstGeom>
          <a:solidFill>
            <a:srgbClr val="3F7819"/>
          </a:solidFill>
        </p:spPr>
      </p:sp>
      <p:sp>
        <p:nvSpPr>
          <p:cNvPr id="111" name="CustomShape 7"/>
          <p:cNvSpPr/>
          <p:nvPr/>
        </p:nvSpPr>
        <p:spPr>
          <a:xfrm>
            <a:off x="10898640" y="-8640"/>
            <a:ext cx="1289880" cy="6866280"/>
          </a:xfrm>
          <a:prstGeom prst="rect">
            <a:avLst/>
          </a:prstGeom>
          <a:solidFill>
            <a:srgbClr val="C0E474"/>
          </a:solidFill>
        </p:spPr>
      </p:sp>
      <p:sp>
        <p:nvSpPr>
          <p:cNvPr id="112" name="CustomShape 8"/>
          <p:cNvSpPr/>
          <p:nvPr/>
        </p:nvSpPr>
        <p:spPr>
          <a:xfrm>
            <a:off x="10938960" y="-8640"/>
            <a:ext cx="1249560" cy="6866280"/>
          </a:xfrm>
          <a:prstGeom prst="rect">
            <a:avLst/>
          </a:prstGeom>
          <a:solidFill>
            <a:srgbClr val="90C226"/>
          </a:solidFill>
        </p:spPr>
      </p:sp>
      <p:sp>
        <p:nvSpPr>
          <p:cNvPr id="113" name="CustomShape 9"/>
          <p:cNvSpPr/>
          <p:nvPr/>
        </p:nvSpPr>
        <p:spPr>
          <a:xfrm>
            <a:off x="10371600" y="3589920"/>
            <a:ext cx="1816920" cy="3267720"/>
          </a:xfrm>
          <a:prstGeom prst="triangle">
            <a:avLst>
              <a:gd name="adj" fmla="val 100000"/>
            </a:avLst>
          </a:prstGeom>
          <a:solidFill>
            <a:srgbClr val="90C226"/>
          </a:solidFill>
        </p:spPr>
      </p:sp>
      <p:sp>
        <p:nvSpPr>
          <p:cNvPr id="114" name="CustomShape 10"/>
          <p:cNvSpPr/>
          <p:nvPr/>
        </p:nvSpPr>
        <p:spPr>
          <a:xfrm>
            <a:off x="0" y="4013280"/>
            <a:ext cx="448200" cy="2844360"/>
          </a:xfrm>
          <a:prstGeom prst="triangle">
            <a:avLst>
              <a:gd name="adj" fmla="val 0"/>
            </a:avLst>
          </a:prstGeom>
          <a:solidFill>
            <a:srgbClr val="90C226"/>
          </a:solidFill>
        </p:spPr>
      </p:sp>
      <p:sp>
        <p:nvSpPr>
          <p:cNvPr id="115" name="PlaceHolder 11"/>
          <p:cNvSpPr>
            <a:spLocks noGrp="1"/>
          </p:cNvSpPr>
          <p:nvPr>
            <p:ph type="title"/>
          </p:nvPr>
        </p:nvSpPr>
        <p:spPr>
          <a:xfrm>
            <a:off x="677160" y="1498680"/>
            <a:ext cx="3854160" cy="1278000"/>
          </a:xfrm>
          <a:prstGeom prst="rect">
            <a:avLst/>
          </a:prstGeom>
        </p:spPr>
        <p:txBody>
          <a:bodyPr anchor="b"/>
          <a:lstStyle/>
          <a:p>
            <a:pPr>
              <a:lnSpc>
                <a:spcPct val="100000"/>
              </a:lnSpc>
            </a:pPr>
            <a:r>
              <a:rPr lang="en-US" sz="2000">
                <a:solidFill>
                  <a:srgbClr val="90C226"/>
                </a:solidFill>
                <a:latin typeface="Trebuchet MS"/>
              </a:rPr>
              <a:t>PavadinimasSpustelėję redag. ruoš. pavad. stilių</a:t>
            </a:r>
            <a:endParaRPr/>
          </a:p>
        </p:txBody>
      </p:sp>
      <p:sp>
        <p:nvSpPr>
          <p:cNvPr id="116" name="PlaceHolder 12"/>
          <p:cNvSpPr>
            <a:spLocks noGrp="1"/>
          </p:cNvSpPr>
          <p:nvPr>
            <p:ph type="body"/>
          </p:nvPr>
        </p:nvSpPr>
        <p:spPr>
          <a:xfrm>
            <a:off x="4760640" y="514800"/>
            <a:ext cx="4513320" cy="5526000"/>
          </a:xfrm>
          <a:prstGeom prst="rect">
            <a:avLst/>
          </a:prstGeom>
        </p:spPr>
        <p:txBody>
          <a:bodyPr/>
          <a:lstStyle/>
          <a:p>
            <a:pPr>
              <a:buSzPct val="25000"/>
              <a:buFont typeface="StarSymbol"/>
              <a:buChar char=""/>
            </a:pPr>
            <a:r>
              <a:rPr lang="en-US">
                <a:solidFill>
                  <a:srgbClr val="404040"/>
                </a:solidFill>
                <a:latin typeface="Trebuchet MS"/>
              </a:rPr>
              <a:t>Pirmas struktūros lygis</a:t>
            </a:r>
            <a:endParaRPr/>
          </a:p>
          <a:p>
            <a:pPr lvl="1">
              <a:buSzPct val="25000"/>
              <a:buFont typeface="StarSymbol"/>
              <a:buChar char=""/>
            </a:pPr>
            <a:r>
              <a:rPr lang="en-US">
                <a:solidFill>
                  <a:srgbClr val="404040"/>
                </a:solidFill>
                <a:latin typeface="Trebuchet MS"/>
              </a:rPr>
              <a:t>Antras struktūros lygis</a:t>
            </a:r>
            <a:endParaRPr/>
          </a:p>
          <a:p>
            <a:pPr lvl="2">
              <a:buSzPct val="25000"/>
              <a:buFont typeface="StarSymbol"/>
              <a:buChar char=""/>
            </a:pPr>
            <a:r>
              <a:rPr lang="en-US">
                <a:solidFill>
                  <a:srgbClr val="404040"/>
                </a:solidFill>
                <a:latin typeface="Trebuchet MS"/>
              </a:rPr>
              <a:t>Trečias struktūros lygis</a:t>
            </a:r>
            <a:endParaRPr/>
          </a:p>
          <a:p>
            <a:pPr lvl="3">
              <a:buSzPct val="25000"/>
              <a:buFont typeface="StarSymbol"/>
              <a:buChar char=""/>
            </a:pPr>
            <a:r>
              <a:rPr lang="en-US">
                <a:solidFill>
                  <a:srgbClr val="404040"/>
                </a:solidFill>
                <a:latin typeface="Trebuchet MS"/>
              </a:rPr>
              <a:t>Ketvirtas struktūros lygis</a:t>
            </a:r>
            <a:endParaRPr/>
          </a:p>
          <a:p>
            <a:pPr lvl="4">
              <a:buSzPct val="25000"/>
              <a:buFont typeface="StarSymbol"/>
              <a:buChar char=""/>
            </a:pPr>
            <a:r>
              <a:rPr lang="en-US">
                <a:solidFill>
                  <a:srgbClr val="404040"/>
                </a:solidFill>
                <a:latin typeface="Trebuchet MS"/>
              </a:rPr>
              <a:t>Penktas struktūros lygis</a:t>
            </a:r>
            <a:endParaRPr/>
          </a:p>
          <a:p>
            <a:pPr lvl="5">
              <a:buSzPct val="25000"/>
              <a:buFont typeface="StarSymbol"/>
              <a:buChar char=""/>
            </a:pPr>
            <a:r>
              <a:rPr lang="en-US">
                <a:solidFill>
                  <a:srgbClr val="404040"/>
                </a:solidFill>
                <a:latin typeface="Trebuchet MS"/>
              </a:rPr>
              <a:t>Šeštas struktūros lygis</a:t>
            </a:r>
            <a:endParaRPr/>
          </a:p>
          <a:p>
            <a:pPr>
              <a:lnSpc>
                <a:spcPct val="100000"/>
              </a:lnSpc>
              <a:buSzPct val="25000"/>
              <a:buFont typeface="Wingdings 3" charset="2"/>
              <a:buChar char=""/>
            </a:pPr>
            <a:r>
              <a:rPr lang="en-US">
                <a:solidFill>
                  <a:srgbClr val="404040"/>
                </a:solidFill>
                <a:latin typeface="Trebuchet MS"/>
              </a:rPr>
              <a:t>Septintas struktūros lygisSpustelėję redag. ruoš. teksto stilių</a:t>
            </a:r>
            <a:endParaRPr/>
          </a:p>
          <a:p>
            <a:pPr lvl="1">
              <a:lnSpc>
                <a:spcPct val="100000"/>
              </a:lnSpc>
              <a:buSzPct val="25000"/>
              <a:buFont typeface="StarSymbol"/>
              <a:buChar char=""/>
            </a:pPr>
            <a:r>
              <a:rPr lang="en-US" sz="1600">
                <a:solidFill>
                  <a:srgbClr val="404040"/>
                </a:solidFill>
                <a:latin typeface="Trebuchet MS"/>
              </a:rPr>
              <a:t>Antras lygmuo</a:t>
            </a:r>
            <a:endParaRPr/>
          </a:p>
          <a:p>
            <a:pPr lvl="2">
              <a:lnSpc>
                <a:spcPct val="100000"/>
              </a:lnSpc>
              <a:buSzPct val="25000"/>
              <a:buFont typeface="StarSymbol"/>
              <a:buChar char=""/>
            </a:pPr>
            <a:r>
              <a:rPr lang="en-US" sz="1400">
                <a:solidFill>
                  <a:srgbClr val="404040"/>
                </a:solidFill>
                <a:latin typeface="Trebuchet MS"/>
              </a:rPr>
              <a:t>Trečias lygmuo</a:t>
            </a:r>
            <a:endParaRPr/>
          </a:p>
          <a:p>
            <a:pPr lvl="3">
              <a:lnSpc>
                <a:spcPct val="100000"/>
              </a:lnSpc>
              <a:buSzPct val="25000"/>
              <a:buFont typeface="StarSymbol"/>
              <a:buChar char=""/>
            </a:pPr>
            <a:r>
              <a:rPr lang="en-US" sz="1200">
                <a:solidFill>
                  <a:srgbClr val="404040"/>
                </a:solidFill>
                <a:latin typeface="Trebuchet MS"/>
              </a:rPr>
              <a:t>Ketvirtas lygmuo</a:t>
            </a:r>
            <a:endParaRPr/>
          </a:p>
          <a:p>
            <a:pPr lvl="4">
              <a:lnSpc>
                <a:spcPct val="100000"/>
              </a:lnSpc>
              <a:buSzPct val="25000"/>
              <a:buFont typeface="StarSymbol"/>
              <a:buChar char=""/>
            </a:pPr>
            <a:r>
              <a:rPr lang="en-US" sz="1200">
                <a:solidFill>
                  <a:srgbClr val="404040"/>
                </a:solidFill>
                <a:latin typeface="Trebuchet MS"/>
              </a:rPr>
              <a:t>Penktas lygmuo</a:t>
            </a:r>
            <a:endParaRPr/>
          </a:p>
        </p:txBody>
      </p:sp>
      <p:sp>
        <p:nvSpPr>
          <p:cNvPr id="117" name="PlaceHolder 13"/>
          <p:cNvSpPr>
            <a:spLocks noGrp="1"/>
          </p:cNvSpPr>
          <p:nvPr>
            <p:ph type="body"/>
          </p:nvPr>
        </p:nvSpPr>
        <p:spPr>
          <a:xfrm>
            <a:off x="677160" y="2777040"/>
            <a:ext cx="3854160" cy="2584080"/>
          </a:xfrm>
          <a:prstGeom prst="rect">
            <a:avLst/>
          </a:prstGeom>
        </p:spPr>
        <p:txBody>
          <a:bodyPr anchor="ctr"/>
          <a:lstStyle/>
          <a:p>
            <a:pPr>
              <a:buSzPct val="25000"/>
              <a:buFont typeface="StarSymbol"/>
              <a:buChar char=""/>
            </a:pPr>
            <a:r>
              <a:rPr lang="en-US" sz="1400">
                <a:solidFill>
                  <a:srgbClr val="8B8B8B"/>
                </a:solidFill>
                <a:latin typeface="Trebuchet MS"/>
              </a:rPr>
              <a:t>Pirmas struktūros lygis</a:t>
            </a:r>
            <a:endParaRPr/>
          </a:p>
          <a:p>
            <a:pPr lvl="1">
              <a:buSzPct val="25000"/>
              <a:buFont typeface="StarSymbol"/>
              <a:buChar char=""/>
            </a:pPr>
            <a:r>
              <a:rPr lang="en-US" sz="1400">
                <a:solidFill>
                  <a:srgbClr val="8B8B8B"/>
                </a:solidFill>
                <a:latin typeface="Trebuchet MS"/>
              </a:rPr>
              <a:t>Antras struktūros lygis</a:t>
            </a:r>
            <a:endParaRPr/>
          </a:p>
          <a:p>
            <a:pPr lvl="2">
              <a:buSzPct val="25000"/>
              <a:buFont typeface="StarSymbol"/>
              <a:buChar char=""/>
            </a:pPr>
            <a:r>
              <a:rPr lang="en-US" sz="1400">
                <a:solidFill>
                  <a:srgbClr val="8B8B8B"/>
                </a:solidFill>
                <a:latin typeface="Trebuchet MS"/>
              </a:rPr>
              <a:t>Trečias struktūros lygis</a:t>
            </a:r>
            <a:endParaRPr/>
          </a:p>
          <a:p>
            <a:pPr lvl="3">
              <a:buSzPct val="25000"/>
              <a:buFont typeface="StarSymbol"/>
              <a:buChar char=""/>
            </a:pPr>
            <a:r>
              <a:rPr lang="en-US" sz="1400">
                <a:solidFill>
                  <a:srgbClr val="8B8B8B"/>
                </a:solidFill>
                <a:latin typeface="Trebuchet MS"/>
              </a:rPr>
              <a:t>Ketvirtas struktūros lygis</a:t>
            </a:r>
            <a:endParaRPr/>
          </a:p>
          <a:p>
            <a:pPr lvl="4">
              <a:buSzPct val="25000"/>
              <a:buFont typeface="StarSymbol"/>
              <a:buChar char=""/>
            </a:pPr>
            <a:r>
              <a:rPr lang="en-US" sz="1400">
                <a:solidFill>
                  <a:srgbClr val="8B8B8B"/>
                </a:solidFill>
                <a:latin typeface="Trebuchet MS"/>
              </a:rPr>
              <a:t>Penktas struktūros lygis</a:t>
            </a:r>
            <a:endParaRPr/>
          </a:p>
          <a:p>
            <a:pPr lvl="5">
              <a:buSzPct val="25000"/>
              <a:buFont typeface="StarSymbol"/>
              <a:buChar char=""/>
            </a:pPr>
            <a:r>
              <a:rPr lang="en-US" sz="1400">
                <a:solidFill>
                  <a:srgbClr val="8B8B8B"/>
                </a:solidFill>
                <a:latin typeface="Trebuchet MS"/>
              </a:rPr>
              <a:t>Šeštas struktūros lygis</a:t>
            </a:r>
            <a:endParaRPr/>
          </a:p>
          <a:p>
            <a:pPr>
              <a:lnSpc>
                <a:spcPct val="100000"/>
              </a:lnSpc>
            </a:pPr>
            <a:r>
              <a:rPr lang="en-US" sz="1400">
                <a:solidFill>
                  <a:srgbClr val="8B8B8B"/>
                </a:solidFill>
                <a:latin typeface="Trebuchet MS"/>
              </a:rPr>
              <a:t>Septintas struktūros lygisSpustelėję redag. ruoš. teksto stilių</a:t>
            </a:r>
            <a:endParaRPr/>
          </a:p>
        </p:txBody>
      </p:sp>
      <p:sp>
        <p:nvSpPr>
          <p:cNvPr id="118" name="PlaceHolder 14"/>
          <p:cNvSpPr>
            <a:spLocks noGrp="1"/>
          </p:cNvSpPr>
          <p:nvPr>
            <p:ph type="dt"/>
          </p:nvPr>
        </p:nvSpPr>
        <p:spPr>
          <a:xfrm>
            <a:off x="7205040" y="6041520"/>
            <a:ext cx="911520" cy="364680"/>
          </a:xfrm>
          <a:prstGeom prst="rect">
            <a:avLst/>
          </a:prstGeom>
        </p:spPr>
        <p:txBody>
          <a:bodyPr anchor="ctr"/>
          <a:lstStyle/>
          <a:p>
            <a:pPr>
              <a:lnSpc>
                <a:spcPct val="100000"/>
              </a:lnSpc>
            </a:pPr>
            <a:r>
              <a:rPr lang="lt-LT" sz="1400">
                <a:solidFill>
                  <a:srgbClr val="8B8B8B"/>
                </a:solidFill>
                <a:latin typeface="Trebuchet MS"/>
              </a:rPr>
              <a:t>2018-03-23</a:t>
            </a:r>
            <a:endParaRPr/>
          </a:p>
        </p:txBody>
      </p:sp>
      <p:sp>
        <p:nvSpPr>
          <p:cNvPr id="119" name="PlaceHolder 15"/>
          <p:cNvSpPr>
            <a:spLocks noGrp="1"/>
          </p:cNvSpPr>
          <p:nvPr>
            <p:ph type="ftr"/>
          </p:nvPr>
        </p:nvSpPr>
        <p:spPr>
          <a:xfrm>
            <a:off x="677160" y="6041520"/>
            <a:ext cx="6297120" cy="364680"/>
          </a:xfrm>
          <a:prstGeom prst="rect">
            <a:avLst/>
          </a:prstGeom>
        </p:spPr>
        <p:txBody>
          <a:bodyPr anchor="ctr"/>
          <a:lstStyle/>
          <a:p>
            <a:endParaRPr/>
          </a:p>
        </p:txBody>
      </p:sp>
      <p:sp>
        <p:nvSpPr>
          <p:cNvPr id="120" name="PlaceHolder 16"/>
          <p:cNvSpPr>
            <a:spLocks noGrp="1"/>
          </p:cNvSpPr>
          <p:nvPr>
            <p:ph type="sldNum"/>
          </p:nvPr>
        </p:nvSpPr>
        <p:spPr>
          <a:xfrm>
            <a:off x="8590680" y="6041520"/>
            <a:ext cx="682920" cy="364680"/>
          </a:xfrm>
          <a:prstGeom prst="rect">
            <a:avLst/>
          </a:prstGeom>
        </p:spPr>
        <p:txBody>
          <a:bodyPr anchor="ctr"/>
          <a:lstStyle/>
          <a:p>
            <a:pPr algn="r">
              <a:lnSpc>
                <a:spcPct val="100000"/>
              </a:lnSpc>
            </a:pPr>
            <a:fld id="{338DF2AE-B321-415F-9019-551A21CF890C}" type="slidenum">
              <a:rPr lang="lt-LT" sz="900">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Line 1"/>
          <p:cNvSpPr/>
          <p:nvPr/>
        </p:nvSpPr>
        <p:spPr>
          <a:xfrm>
            <a:off x="9370800" y="0"/>
            <a:ext cx="1219320" cy="6858000"/>
          </a:xfrm>
          <a:prstGeom prst="line">
            <a:avLst/>
          </a:prstGeom>
          <a:ln w="9360">
            <a:solidFill>
              <a:srgbClr val="BFBFBF"/>
            </a:solidFill>
            <a:round/>
          </a:ln>
        </p:spPr>
      </p:sp>
      <p:sp>
        <p:nvSpPr>
          <p:cNvPr id="154" name="Line 2"/>
          <p:cNvSpPr/>
          <p:nvPr/>
        </p:nvSpPr>
        <p:spPr>
          <a:xfrm flipH="1">
            <a:off x="7425000" y="3681360"/>
            <a:ext cx="4763520" cy="3176640"/>
          </a:xfrm>
          <a:prstGeom prst="line">
            <a:avLst/>
          </a:prstGeom>
          <a:ln w="9360">
            <a:solidFill>
              <a:srgbClr val="D9D9D9"/>
            </a:solidFill>
            <a:round/>
          </a:ln>
        </p:spPr>
      </p:sp>
      <p:sp>
        <p:nvSpPr>
          <p:cNvPr id="155" name="CustomShape 3"/>
          <p:cNvSpPr/>
          <p:nvPr/>
        </p:nvSpPr>
        <p:spPr>
          <a:xfrm>
            <a:off x="9181440" y="-8640"/>
            <a:ext cx="3007080" cy="6866280"/>
          </a:xfrm>
          <a:prstGeom prst="rect">
            <a:avLst/>
          </a:prstGeom>
          <a:solidFill>
            <a:srgbClr val="90C226"/>
          </a:solidFill>
        </p:spPr>
      </p:sp>
      <p:sp>
        <p:nvSpPr>
          <p:cNvPr id="156" name="CustomShape 4"/>
          <p:cNvSpPr/>
          <p:nvPr/>
        </p:nvSpPr>
        <p:spPr>
          <a:xfrm>
            <a:off x="9603360" y="-8640"/>
            <a:ext cx="2588040" cy="6866280"/>
          </a:xfrm>
          <a:prstGeom prst="rect">
            <a:avLst/>
          </a:prstGeom>
          <a:solidFill>
            <a:srgbClr val="90C226"/>
          </a:solidFill>
        </p:spPr>
      </p:sp>
      <p:sp>
        <p:nvSpPr>
          <p:cNvPr id="157" name="CustomShape 5"/>
          <p:cNvSpPr/>
          <p:nvPr/>
        </p:nvSpPr>
        <p:spPr>
          <a:xfrm>
            <a:off x="8932320" y="3048120"/>
            <a:ext cx="3259440" cy="3809520"/>
          </a:xfrm>
          <a:prstGeom prst="triangle">
            <a:avLst>
              <a:gd name="adj" fmla="val 100000"/>
            </a:avLst>
          </a:prstGeom>
          <a:solidFill>
            <a:srgbClr val="54A021"/>
          </a:solidFill>
        </p:spPr>
      </p:sp>
      <p:sp>
        <p:nvSpPr>
          <p:cNvPr id="158" name="CustomShape 6"/>
          <p:cNvSpPr/>
          <p:nvPr/>
        </p:nvSpPr>
        <p:spPr>
          <a:xfrm>
            <a:off x="9334440" y="-8640"/>
            <a:ext cx="2854080" cy="6866280"/>
          </a:xfrm>
          <a:prstGeom prst="rect">
            <a:avLst/>
          </a:prstGeom>
          <a:solidFill>
            <a:srgbClr val="3F7819"/>
          </a:solidFill>
        </p:spPr>
      </p:sp>
      <p:sp>
        <p:nvSpPr>
          <p:cNvPr id="159" name="CustomShape 7"/>
          <p:cNvSpPr/>
          <p:nvPr/>
        </p:nvSpPr>
        <p:spPr>
          <a:xfrm>
            <a:off x="10898640" y="-8640"/>
            <a:ext cx="1289880" cy="6866280"/>
          </a:xfrm>
          <a:prstGeom prst="rect">
            <a:avLst/>
          </a:prstGeom>
          <a:solidFill>
            <a:srgbClr val="C0E474"/>
          </a:solidFill>
        </p:spPr>
      </p:sp>
      <p:sp>
        <p:nvSpPr>
          <p:cNvPr id="160" name="CustomShape 8"/>
          <p:cNvSpPr/>
          <p:nvPr/>
        </p:nvSpPr>
        <p:spPr>
          <a:xfrm>
            <a:off x="10938960" y="-8640"/>
            <a:ext cx="1249560" cy="6866280"/>
          </a:xfrm>
          <a:prstGeom prst="rect">
            <a:avLst/>
          </a:prstGeom>
          <a:solidFill>
            <a:srgbClr val="90C226"/>
          </a:solidFill>
        </p:spPr>
      </p:sp>
      <p:sp>
        <p:nvSpPr>
          <p:cNvPr id="161" name="CustomShape 9"/>
          <p:cNvSpPr/>
          <p:nvPr/>
        </p:nvSpPr>
        <p:spPr>
          <a:xfrm>
            <a:off x="10371600" y="3589920"/>
            <a:ext cx="1816920" cy="3267720"/>
          </a:xfrm>
          <a:prstGeom prst="triangle">
            <a:avLst>
              <a:gd name="adj" fmla="val 100000"/>
            </a:avLst>
          </a:prstGeom>
          <a:solidFill>
            <a:srgbClr val="90C226"/>
          </a:solidFill>
        </p:spPr>
      </p:sp>
      <p:sp>
        <p:nvSpPr>
          <p:cNvPr id="162" name="CustomShape 10"/>
          <p:cNvSpPr/>
          <p:nvPr/>
        </p:nvSpPr>
        <p:spPr>
          <a:xfrm>
            <a:off x="0" y="4013280"/>
            <a:ext cx="448200" cy="2844360"/>
          </a:xfrm>
          <a:prstGeom prst="triangle">
            <a:avLst>
              <a:gd name="adj" fmla="val 0"/>
            </a:avLst>
          </a:prstGeom>
          <a:solidFill>
            <a:srgbClr val="90C226"/>
          </a:solidFill>
        </p:spPr>
      </p:sp>
      <p:sp>
        <p:nvSpPr>
          <p:cNvPr id="163" name="PlaceHolder 11"/>
          <p:cNvSpPr>
            <a:spLocks noGrp="1"/>
          </p:cNvSpPr>
          <p:nvPr>
            <p:ph type="title"/>
          </p:nvPr>
        </p:nvSpPr>
        <p:spPr>
          <a:xfrm>
            <a:off x="685800" y="609480"/>
            <a:ext cx="8587800" cy="3022200"/>
          </a:xfrm>
          <a:prstGeom prst="rect">
            <a:avLst/>
          </a:prstGeom>
        </p:spPr>
        <p:txBody>
          <a:bodyPr anchor="ctr"/>
          <a:lstStyle/>
          <a:p>
            <a:pPr>
              <a:lnSpc>
                <a:spcPct val="100000"/>
              </a:lnSpc>
            </a:pPr>
            <a:r>
              <a:rPr lang="en-US" sz="4400">
                <a:solidFill>
                  <a:srgbClr val="90C226"/>
                </a:solidFill>
                <a:latin typeface="Trebuchet MS"/>
              </a:rPr>
              <a:t>PavadinimasSpustelėję redag. ruoš. pavad. stilių</a:t>
            </a:r>
            <a:endParaRPr/>
          </a:p>
        </p:txBody>
      </p:sp>
      <p:sp>
        <p:nvSpPr>
          <p:cNvPr id="164" name="PlaceHolder 12"/>
          <p:cNvSpPr>
            <a:spLocks noGrp="1"/>
          </p:cNvSpPr>
          <p:nvPr>
            <p:ph type="body"/>
          </p:nvPr>
        </p:nvSpPr>
        <p:spPr>
          <a:xfrm>
            <a:off x="677160" y="4013280"/>
            <a:ext cx="8596440" cy="513720"/>
          </a:xfrm>
          <a:prstGeom prst="rect">
            <a:avLst/>
          </a:prstGeom>
        </p:spPr>
        <p:txBody>
          <a:bodyPr anchor="b"/>
          <a:lstStyle/>
          <a:p>
            <a:pPr>
              <a:buSzPct val="25000"/>
              <a:buFont typeface="StarSymbol"/>
              <a:buChar char=""/>
            </a:pPr>
            <a:r>
              <a:rPr lang="en-US">
                <a:solidFill>
                  <a:srgbClr val="808080"/>
                </a:solidFill>
                <a:latin typeface="Trebuchet MS"/>
              </a:rPr>
              <a:t>Pirmas struktūros lygis</a:t>
            </a:r>
            <a:endParaRPr/>
          </a:p>
          <a:p>
            <a:pPr lvl="1">
              <a:buSzPct val="25000"/>
              <a:buFont typeface="StarSymbol"/>
              <a:buChar char=""/>
            </a:pPr>
            <a:r>
              <a:rPr lang="en-US">
                <a:solidFill>
                  <a:srgbClr val="808080"/>
                </a:solidFill>
                <a:latin typeface="Trebuchet MS"/>
              </a:rPr>
              <a:t>Antras struktūros lygis</a:t>
            </a:r>
            <a:endParaRPr/>
          </a:p>
          <a:p>
            <a:pPr lvl="2">
              <a:buSzPct val="25000"/>
              <a:buFont typeface="StarSymbol"/>
              <a:buChar char=""/>
            </a:pPr>
            <a:r>
              <a:rPr lang="en-US">
                <a:solidFill>
                  <a:srgbClr val="808080"/>
                </a:solidFill>
                <a:latin typeface="Trebuchet MS"/>
              </a:rPr>
              <a:t>Trečias struktūros lygis</a:t>
            </a:r>
            <a:endParaRPr/>
          </a:p>
          <a:p>
            <a:pPr lvl="3">
              <a:buSzPct val="25000"/>
              <a:buFont typeface="StarSymbol"/>
              <a:buChar char=""/>
            </a:pPr>
            <a:r>
              <a:rPr lang="en-US">
                <a:solidFill>
                  <a:srgbClr val="808080"/>
                </a:solidFill>
                <a:latin typeface="Trebuchet MS"/>
              </a:rPr>
              <a:t>Ketvirtas struktūros lygis</a:t>
            </a:r>
            <a:endParaRPr/>
          </a:p>
          <a:p>
            <a:pPr lvl="4">
              <a:buSzPct val="25000"/>
              <a:buFont typeface="StarSymbol"/>
              <a:buChar char=""/>
            </a:pPr>
            <a:r>
              <a:rPr lang="en-US">
                <a:solidFill>
                  <a:srgbClr val="808080"/>
                </a:solidFill>
                <a:latin typeface="Trebuchet MS"/>
              </a:rPr>
              <a:t>Penktas struktūros lygis</a:t>
            </a:r>
            <a:endParaRPr/>
          </a:p>
          <a:p>
            <a:pPr lvl="5">
              <a:buSzPct val="25000"/>
              <a:buFont typeface="StarSymbol"/>
              <a:buChar char=""/>
            </a:pPr>
            <a:r>
              <a:rPr lang="en-US">
                <a:solidFill>
                  <a:srgbClr val="808080"/>
                </a:solidFill>
                <a:latin typeface="Trebuchet MS"/>
              </a:rPr>
              <a:t>Šeštas struktūros lygis</a:t>
            </a:r>
            <a:endParaRPr/>
          </a:p>
          <a:p>
            <a:pPr>
              <a:lnSpc>
                <a:spcPct val="100000"/>
              </a:lnSpc>
            </a:pPr>
            <a:r>
              <a:rPr lang="en-US">
                <a:solidFill>
                  <a:srgbClr val="808080"/>
                </a:solidFill>
                <a:latin typeface="Trebuchet MS"/>
              </a:rPr>
              <a:t>Septintas struktūros lygisSpustelėję redag. ruoš. teksto stilių</a:t>
            </a:r>
            <a:endParaRPr/>
          </a:p>
        </p:txBody>
      </p:sp>
      <p:sp>
        <p:nvSpPr>
          <p:cNvPr id="165" name="PlaceHolder 13"/>
          <p:cNvSpPr>
            <a:spLocks noGrp="1"/>
          </p:cNvSpPr>
          <p:nvPr>
            <p:ph type="body"/>
          </p:nvPr>
        </p:nvSpPr>
        <p:spPr>
          <a:xfrm>
            <a:off x="677160" y="4527360"/>
            <a:ext cx="8596440" cy="1513440"/>
          </a:xfrm>
          <a:prstGeom prst="rect">
            <a:avLst/>
          </a:prstGeom>
        </p:spPr>
        <p:txBody>
          <a:bodyPr/>
          <a:lstStyle/>
          <a:p>
            <a:pPr>
              <a:buSzPct val="25000"/>
              <a:buFont typeface="StarSymbol"/>
              <a:buChar char=""/>
            </a:pPr>
            <a:r>
              <a:rPr lang="en-US">
                <a:solidFill>
                  <a:srgbClr val="808080"/>
                </a:solidFill>
                <a:latin typeface="Trebuchet MS"/>
              </a:rPr>
              <a:t>Pirmas struktūros lygis</a:t>
            </a:r>
            <a:endParaRPr/>
          </a:p>
          <a:p>
            <a:pPr lvl="1">
              <a:buSzPct val="25000"/>
              <a:buFont typeface="StarSymbol"/>
              <a:buChar char=""/>
            </a:pPr>
            <a:r>
              <a:rPr lang="en-US">
                <a:solidFill>
                  <a:srgbClr val="808080"/>
                </a:solidFill>
                <a:latin typeface="Trebuchet MS"/>
              </a:rPr>
              <a:t>Antras struktūros lygis</a:t>
            </a:r>
            <a:endParaRPr/>
          </a:p>
          <a:p>
            <a:pPr lvl="2">
              <a:buSzPct val="25000"/>
              <a:buFont typeface="StarSymbol"/>
              <a:buChar char=""/>
            </a:pPr>
            <a:r>
              <a:rPr lang="en-US">
                <a:solidFill>
                  <a:srgbClr val="808080"/>
                </a:solidFill>
                <a:latin typeface="Trebuchet MS"/>
              </a:rPr>
              <a:t>Trečias struktūros lygis</a:t>
            </a:r>
            <a:endParaRPr/>
          </a:p>
          <a:p>
            <a:pPr lvl="3">
              <a:buSzPct val="25000"/>
              <a:buFont typeface="StarSymbol"/>
              <a:buChar char=""/>
            </a:pPr>
            <a:r>
              <a:rPr lang="en-US">
                <a:solidFill>
                  <a:srgbClr val="808080"/>
                </a:solidFill>
                <a:latin typeface="Trebuchet MS"/>
              </a:rPr>
              <a:t>Ketvirtas struktūros lygis</a:t>
            </a:r>
            <a:endParaRPr/>
          </a:p>
          <a:p>
            <a:pPr lvl="4">
              <a:buSzPct val="25000"/>
              <a:buFont typeface="StarSymbol"/>
              <a:buChar char=""/>
            </a:pPr>
            <a:r>
              <a:rPr lang="en-US">
                <a:solidFill>
                  <a:srgbClr val="808080"/>
                </a:solidFill>
                <a:latin typeface="Trebuchet MS"/>
              </a:rPr>
              <a:t>Penktas struktūros lygis</a:t>
            </a:r>
            <a:endParaRPr/>
          </a:p>
          <a:p>
            <a:pPr lvl="5">
              <a:buSzPct val="25000"/>
              <a:buFont typeface="StarSymbol"/>
              <a:buChar char=""/>
            </a:pPr>
            <a:r>
              <a:rPr lang="en-US">
                <a:solidFill>
                  <a:srgbClr val="808080"/>
                </a:solidFill>
                <a:latin typeface="Trebuchet MS"/>
              </a:rPr>
              <a:t>Šeštas struktūros lygis</a:t>
            </a:r>
            <a:endParaRPr/>
          </a:p>
          <a:p>
            <a:pPr>
              <a:lnSpc>
                <a:spcPct val="100000"/>
              </a:lnSpc>
            </a:pPr>
            <a:r>
              <a:rPr lang="en-US">
                <a:solidFill>
                  <a:srgbClr val="808080"/>
                </a:solidFill>
                <a:latin typeface="Trebuchet MS"/>
              </a:rPr>
              <a:t>Septintas struktūros lygisSpustelėję redag. ruoš. teksto stilių</a:t>
            </a:r>
            <a:endParaRPr/>
          </a:p>
        </p:txBody>
      </p:sp>
      <p:sp>
        <p:nvSpPr>
          <p:cNvPr id="166" name="PlaceHolder 14"/>
          <p:cNvSpPr>
            <a:spLocks noGrp="1"/>
          </p:cNvSpPr>
          <p:nvPr>
            <p:ph type="dt"/>
          </p:nvPr>
        </p:nvSpPr>
        <p:spPr>
          <a:xfrm>
            <a:off x="7205040" y="6041520"/>
            <a:ext cx="911520" cy="364680"/>
          </a:xfrm>
          <a:prstGeom prst="rect">
            <a:avLst/>
          </a:prstGeom>
        </p:spPr>
        <p:txBody>
          <a:bodyPr anchor="ctr"/>
          <a:lstStyle/>
          <a:p>
            <a:pPr algn="r">
              <a:lnSpc>
                <a:spcPct val="100000"/>
              </a:lnSpc>
            </a:pPr>
            <a:r>
              <a:rPr lang="lt-LT" sz="900">
                <a:solidFill>
                  <a:srgbClr val="8B8B8B"/>
                </a:solidFill>
                <a:latin typeface="Trebuchet MS"/>
              </a:rPr>
              <a:t>2018-03-23</a:t>
            </a:r>
            <a:endParaRPr/>
          </a:p>
        </p:txBody>
      </p:sp>
      <p:sp>
        <p:nvSpPr>
          <p:cNvPr id="167" name="PlaceHolder 15"/>
          <p:cNvSpPr>
            <a:spLocks noGrp="1"/>
          </p:cNvSpPr>
          <p:nvPr>
            <p:ph type="ftr"/>
          </p:nvPr>
        </p:nvSpPr>
        <p:spPr>
          <a:xfrm>
            <a:off x="677160" y="6041520"/>
            <a:ext cx="6297120" cy="364680"/>
          </a:xfrm>
          <a:prstGeom prst="rect">
            <a:avLst/>
          </a:prstGeom>
        </p:spPr>
        <p:txBody>
          <a:bodyPr anchor="ctr"/>
          <a:lstStyle/>
          <a:p>
            <a:endParaRPr/>
          </a:p>
        </p:txBody>
      </p:sp>
      <p:sp>
        <p:nvSpPr>
          <p:cNvPr id="168" name="PlaceHolder 16"/>
          <p:cNvSpPr>
            <a:spLocks noGrp="1"/>
          </p:cNvSpPr>
          <p:nvPr>
            <p:ph type="sldNum"/>
          </p:nvPr>
        </p:nvSpPr>
        <p:spPr>
          <a:xfrm>
            <a:off x="8590680" y="6041520"/>
            <a:ext cx="682920" cy="364680"/>
          </a:xfrm>
          <a:prstGeom prst="rect">
            <a:avLst/>
          </a:prstGeom>
        </p:spPr>
        <p:txBody>
          <a:bodyPr anchor="ctr"/>
          <a:lstStyle/>
          <a:p>
            <a:pPr algn="r">
              <a:lnSpc>
                <a:spcPct val="100000"/>
              </a:lnSpc>
            </a:pPr>
            <a:fld id="{84AC3DBC-4032-4B20-9B56-0800D7BBD9DF}" type="slidenum">
              <a:rPr lang="lt-LT" sz="900">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 name="Line 1"/>
          <p:cNvSpPr/>
          <p:nvPr/>
        </p:nvSpPr>
        <p:spPr>
          <a:xfrm>
            <a:off x="9370800" y="0"/>
            <a:ext cx="1219320" cy="6858000"/>
          </a:xfrm>
          <a:prstGeom prst="line">
            <a:avLst/>
          </a:prstGeom>
          <a:ln w="9360">
            <a:solidFill>
              <a:srgbClr val="BFBFBF"/>
            </a:solidFill>
            <a:round/>
          </a:ln>
        </p:spPr>
      </p:sp>
      <p:sp>
        <p:nvSpPr>
          <p:cNvPr id="202" name="Line 2"/>
          <p:cNvSpPr/>
          <p:nvPr/>
        </p:nvSpPr>
        <p:spPr>
          <a:xfrm flipH="1">
            <a:off x="7425000" y="3681360"/>
            <a:ext cx="4763520" cy="3176640"/>
          </a:xfrm>
          <a:prstGeom prst="line">
            <a:avLst/>
          </a:prstGeom>
          <a:ln w="9360">
            <a:solidFill>
              <a:srgbClr val="D9D9D9"/>
            </a:solidFill>
            <a:round/>
          </a:ln>
        </p:spPr>
      </p:sp>
      <p:sp>
        <p:nvSpPr>
          <p:cNvPr id="203" name="CustomShape 3"/>
          <p:cNvSpPr/>
          <p:nvPr/>
        </p:nvSpPr>
        <p:spPr>
          <a:xfrm>
            <a:off x="9181440" y="-8640"/>
            <a:ext cx="3007080" cy="6866280"/>
          </a:xfrm>
          <a:prstGeom prst="rect">
            <a:avLst/>
          </a:prstGeom>
          <a:solidFill>
            <a:srgbClr val="90C226"/>
          </a:solidFill>
        </p:spPr>
      </p:sp>
      <p:sp>
        <p:nvSpPr>
          <p:cNvPr id="204" name="CustomShape 4"/>
          <p:cNvSpPr/>
          <p:nvPr/>
        </p:nvSpPr>
        <p:spPr>
          <a:xfrm>
            <a:off x="9603360" y="-8640"/>
            <a:ext cx="2588040" cy="6866280"/>
          </a:xfrm>
          <a:prstGeom prst="rect">
            <a:avLst/>
          </a:prstGeom>
          <a:solidFill>
            <a:srgbClr val="90C226"/>
          </a:solidFill>
        </p:spPr>
      </p:sp>
      <p:sp>
        <p:nvSpPr>
          <p:cNvPr id="205" name="CustomShape 5"/>
          <p:cNvSpPr/>
          <p:nvPr/>
        </p:nvSpPr>
        <p:spPr>
          <a:xfrm>
            <a:off x="8932320" y="3048120"/>
            <a:ext cx="3259440" cy="3809520"/>
          </a:xfrm>
          <a:prstGeom prst="triangle">
            <a:avLst>
              <a:gd name="adj" fmla="val 100000"/>
            </a:avLst>
          </a:prstGeom>
          <a:solidFill>
            <a:srgbClr val="54A021"/>
          </a:solidFill>
        </p:spPr>
      </p:sp>
      <p:sp>
        <p:nvSpPr>
          <p:cNvPr id="206" name="CustomShape 6"/>
          <p:cNvSpPr/>
          <p:nvPr/>
        </p:nvSpPr>
        <p:spPr>
          <a:xfrm>
            <a:off x="9334440" y="-8640"/>
            <a:ext cx="2854080" cy="6866280"/>
          </a:xfrm>
          <a:prstGeom prst="rect">
            <a:avLst/>
          </a:prstGeom>
          <a:solidFill>
            <a:srgbClr val="3F7819"/>
          </a:solidFill>
        </p:spPr>
      </p:sp>
      <p:sp>
        <p:nvSpPr>
          <p:cNvPr id="207" name="CustomShape 7"/>
          <p:cNvSpPr/>
          <p:nvPr/>
        </p:nvSpPr>
        <p:spPr>
          <a:xfrm>
            <a:off x="10898640" y="-8640"/>
            <a:ext cx="1289880" cy="6866280"/>
          </a:xfrm>
          <a:prstGeom prst="rect">
            <a:avLst/>
          </a:prstGeom>
          <a:solidFill>
            <a:srgbClr val="C0E474"/>
          </a:solidFill>
        </p:spPr>
      </p:sp>
      <p:sp>
        <p:nvSpPr>
          <p:cNvPr id="208" name="CustomShape 8"/>
          <p:cNvSpPr/>
          <p:nvPr/>
        </p:nvSpPr>
        <p:spPr>
          <a:xfrm>
            <a:off x="10938960" y="-8640"/>
            <a:ext cx="1249560" cy="6866280"/>
          </a:xfrm>
          <a:prstGeom prst="rect">
            <a:avLst/>
          </a:prstGeom>
          <a:solidFill>
            <a:srgbClr val="90C226"/>
          </a:solidFill>
        </p:spPr>
      </p:sp>
      <p:sp>
        <p:nvSpPr>
          <p:cNvPr id="209" name="CustomShape 9"/>
          <p:cNvSpPr/>
          <p:nvPr/>
        </p:nvSpPr>
        <p:spPr>
          <a:xfrm>
            <a:off x="10371600" y="3589920"/>
            <a:ext cx="1816920" cy="3267720"/>
          </a:xfrm>
          <a:prstGeom prst="triangle">
            <a:avLst>
              <a:gd name="adj" fmla="val 100000"/>
            </a:avLst>
          </a:prstGeom>
          <a:solidFill>
            <a:srgbClr val="90C226"/>
          </a:solidFill>
        </p:spPr>
      </p:sp>
      <p:sp>
        <p:nvSpPr>
          <p:cNvPr id="210" name="CustomShape 10"/>
          <p:cNvSpPr/>
          <p:nvPr/>
        </p:nvSpPr>
        <p:spPr>
          <a:xfrm>
            <a:off x="0" y="4013280"/>
            <a:ext cx="448200" cy="2844360"/>
          </a:xfrm>
          <a:prstGeom prst="triangle">
            <a:avLst>
              <a:gd name="adj" fmla="val 0"/>
            </a:avLst>
          </a:prstGeom>
          <a:solidFill>
            <a:srgbClr val="90C226"/>
          </a:solidFill>
        </p:spPr>
      </p:sp>
      <p:sp>
        <p:nvSpPr>
          <p:cNvPr id="211" name="PlaceHolder 11"/>
          <p:cNvSpPr>
            <a:spLocks noGrp="1"/>
          </p:cNvSpPr>
          <p:nvPr>
            <p:ph type="title"/>
          </p:nvPr>
        </p:nvSpPr>
        <p:spPr>
          <a:xfrm>
            <a:off x="677160" y="1932120"/>
            <a:ext cx="8596440" cy="2595240"/>
          </a:xfrm>
          <a:prstGeom prst="rect">
            <a:avLst/>
          </a:prstGeom>
        </p:spPr>
        <p:txBody>
          <a:bodyPr anchor="b"/>
          <a:lstStyle/>
          <a:p>
            <a:pPr>
              <a:lnSpc>
                <a:spcPct val="100000"/>
              </a:lnSpc>
            </a:pPr>
            <a:r>
              <a:rPr lang="en-US" sz="4400">
                <a:solidFill>
                  <a:srgbClr val="90C226"/>
                </a:solidFill>
                <a:latin typeface="Trebuchet MS"/>
              </a:rPr>
              <a:t>PavadinimasSpustelėję redag. ruoš. pavad. stilių</a:t>
            </a:r>
            <a:endParaRPr/>
          </a:p>
        </p:txBody>
      </p:sp>
      <p:sp>
        <p:nvSpPr>
          <p:cNvPr id="212" name="PlaceHolder 12"/>
          <p:cNvSpPr>
            <a:spLocks noGrp="1"/>
          </p:cNvSpPr>
          <p:nvPr>
            <p:ph type="body"/>
          </p:nvPr>
        </p:nvSpPr>
        <p:spPr>
          <a:xfrm>
            <a:off x="677160" y="4527360"/>
            <a:ext cx="8596440" cy="1513440"/>
          </a:xfrm>
          <a:prstGeom prst="rect">
            <a:avLst/>
          </a:prstGeom>
        </p:spPr>
        <p:txBody>
          <a:bodyPr/>
          <a:lstStyle/>
          <a:p>
            <a:pPr>
              <a:buSzPct val="25000"/>
              <a:buFont typeface="StarSymbol"/>
              <a:buChar char=""/>
            </a:pPr>
            <a:r>
              <a:rPr lang="en-US">
                <a:solidFill>
                  <a:srgbClr val="404040"/>
                </a:solidFill>
                <a:latin typeface="Trebuchet MS"/>
              </a:rPr>
              <a:t>Pirmas struktūros lygis</a:t>
            </a:r>
            <a:endParaRPr/>
          </a:p>
          <a:p>
            <a:pPr lvl="1">
              <a:buSzPct val="25000"/>
              <a:buFont typeface="StarSymbol"/>
              <a:buChar char=""/>
            </a:pPr>
            <a:r>
              <a:rPr lang="en-US">
                <a:solidFill>
                  <a:srgbClr val="404040"/>
                </a:solidFill>
                <a:latin typeface="Trebuchet MS"/>
              </a:rPr>
              <a:t>Antras struktūros lygis</a:t>
            </a:r>
            <a:endParaRPr/>
          </a:p>
          <a:p>
            <a:pPr lvl="2">
              <a:buSzPct val="25000"/>
              <a:buFont typeface="StarSymbol"/>
              <a:buChar char=""/>
            </a:pPr>
            <a:r>
              <a:rPr lang="en-US">
                <a:solidFill>
                  <a:srgbClr val="404040"/>
                </a:solidFill>
                <a:latin typeface="Trebuchet MS"/>
              </a:rPr>
              <a:t>Trečias struktūros lygis</a:t>
            </a:r>
            <a:endParaRPr/>
          </a:p>
          <a:p>
            <a:pPr lvl="3">
              <a:buSzPct val="25000"/>
              <a:buFont typeface="StarSymbol"/>
              <a:buChar char=""/>
            </a:pPr>
            <a:r>
              <a:rPr lang="en-US">
                <a:solidFill>
                  <a:srgbClr val="404040"/>
                </a:solidFill>
                <a:latin typeface="Trebuchet MS"/>
              </a:rPr>
              <a:t>Ketvirtas struktūros lygis</a:t>
            </a:r>
            <a:endParaRPr/>
          </a:p>
          <a:p>
            <a:pPr lvl="4">
              <a:buSzPct val="25000"/>
              <a:buFont typeface="StarSymbol"/>
              <a:buChar char=""/>
            </a:pPr>
            <a:r>
              <a:rPr lang="en-US">
                <a:solidFill>
                  <a:srgbClr val="404040"/>
                </a:solidFill>
                <a:latin typeface="Trebuchet MS"/>
              </a:rPr>
              <a:t>Penktas struktūros lygis</a:t>
            </a:r>
            <a:endParaRPr/>
          </a:p>
          <a:p>
            <a:pPr lvl="5">
              <a:buSzPct val="25000"/>
              <a:buFont typeface="StarSymbol"/>
              <a:buChar char=""/>
            </a:pPr>
            <a:r>
              <a:rPr lang="en-US">
                <a:solidFill>
                  <a:srgbClr val="404040"/>
                </a:solidFill>
                <a:latin typeface="Trebuchet MS"/>
              </a:rPr>
              <a:t>Šeštas struktūros lygis</a:t>
            </a:r>
            <a:endParaRPr/>
          </a:p>
          <a:p>
            <a:pPr>
              <a:lnSpc>
                <a:spcPct val="100000"/>
              </a:lnSpc>
            </a:pPr>
            <a:r>
              <a:rPr lang="en-US">
                <a:solidFill>
                  <a:srgbClr val="404040"/>
                </a:solidFill>
                <a:latin typeface="Trebuchet MS"/>
              </a:rPr>
              <a:t>Septintas struktūros lygisSpustelėję redag. ruoš. teksto stilių</a:t>
            </a:r>
            <a:endParaRPr/>
          </a:p>
        </p:txBody>
      </p:sp>
      <p:sp>
        <p:nvSpPr>
          <p:cNvPr id="213" name="PlaceHolder 13"/>
          <p:cNvSpPr>
            <a:spLocks noGrp="1"/>
          </p:cNvSpPr>
          <p:nvPr>
            <p:ph type="dt"/>
          </p:nvPr>
        </p:nvSpPr>
        <p:spPr>
          <a:xfrm>
            <a:off x="7205040" y="6041520"/>
            <a:ext cx="911520" cy="364680"/>
          </a:xfrm>
          <a:prstGeom prst="rect">
            <a:avLst/>
          </a:prstGeom>
        </p:spPr>
        <p:txBody>
          <a:bodyPr anchor="ctr"/>
          <a:lstStyle/>
          <a:p>
            <a:pPr algn="r">
              <a:lnSpc>
                <a:spcPct val="100000"/>
              </a:lnSpc>
            </a:pPr>
            <a:r>
              <a:rPr lang="lt-LT" sz="900">
                <a:solidFill>
                  <a:srgbClr val="8B8B8B"/>
                </a:solidFill>
                <a:latin typeface="Trebuchet MS"/>
              </a:rPr>
              <a:t>2018-03-23</a:t>
            </a:r>
            <a:endParaRPr/>
          </a:p>
        </p:txBody>
      </p:sp>
      <p:sp>
        <p:nvSpPr>
          <p:cNvPr id="214" name="PlaceHolder 14"/>
          <p:cNvSpPr>
            <a:spLocks noGrp="1"/>
          </p:cNvSpPr>
          <p:nvPr>
            <p:ph type="ftr"/>
          </p:nvPr>
        </p:nvSpPr>
        <p:spPr>
          <a:xfrm>
            <a:off x="677160" y="6041520"/>
            <a:ext cx="6297120" cy="364680"/>
          </a:xfrm>
          <a:prstGeom prst="rect">
            <a:avLst/>
          </a:prstGeom>
        </p:spPr>
        <p:txBody>
          <a:bodyPr anchor="ctr"/>
          <a:lstStyle/>
          <a:p>
            <a:endParaRPr/>
          </a:p>
        </p:txBody>
      </p:sp>
      <p:sp>
        <p:nvSpPr>
          <p:cNvPr id="215" name="PlaceHolder 15"/>
          <p:cNvSpPr>
            <a:spLocks noGrp="1"/>
          </p:cNvSpPr>
          <p:nvPr>
            <p:ph type="sldNum"/>
          </p:nvPr>
        </p:nvSpPr>
        <p:spPr>
          <a:xfrm>
            <a:off x="8590680" y="6041520"/>
            <a:ext cx="682920" cy="364680"/>
          </a:xfrm>
          <a:prstGeom prst="rect">
            <a:avLst/>
          </a:prstGeom>
        </p:spPr>
        <p:txBody>
          <a:bodyPr anchor="ctr"/>
          <a:lstStyle/>
          <a:p>
            <a:pPr algn="r">
              <a:lnSpc>
                <a:spcPct val="100000"/>
              </a:lnSpc>
            </a:pPr>
            <a:fld id="{F0E58297-961F-4FCA-B8E3-056D138B4A5B}" type="slidenum">
              <a:rPr lang="lt-LT" sz="900">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 name="Line 1"/>
          <p:cNvSpPr/>
          <p:nvPr/>
        </p:nvSpPr>
        <p:spPr>
          <a:xfrm>
            <a:off x="9370800" y="0"/>
            <a:ext cx="1219320" cy="6858000"/>
          </a:xfrm>
          <a:prstGeom prst="line">
            <a:avLst/>
          </a:prstGeom>
          <a:ln w="9360">
            <a:solidFill>
              <a:srgbClr val="BFBFBF"/>
            </a:solidFill>
            <a:round/>
          </a:ln>
        </p:spPr>
      </p:sp>
      <p:sp>
        <p:nvSpPr>
          <p:cNvPr id="249" name="Line 2"/>
          <p:cNvSpPr/>
          <p:nvPr/>
        </p:nvSpPr>
        <p:spPr>
          <a:xfrm flipH="1">
            <a:off x="7425000" y="3681360"/>
            <a:ext cx="4763520" cy="3176640"/>
          </a:xfrm>
          <a:prstGeom prst="line">
            <a:avLst/>
          </a:prstGeom>
          <a:ln w="9360">
            <a:solidFill>
              <a:srgbClr val="D9D9D9"/>
            </a:solidFill>
            <a:round/>
          </a:ln>
        </p:spPr>
      </p:sp>
      <p:sp>
        <p:nvSpPr>
          <p:cNvPr id="250" name="CustomShape 3"/>
          <p:cNvSpPr/>
          <p:nvPr/>
        </p:nvSpPr>
        <p:spPr>
          <a:xfrm>
            <a:off x="9181440" y="-8640"/>
            <a:ext cx="3007080" cy="6866280"/>
          </a:xfrm>
          <a:prstGeom prst="rect">
            <a:avLst/>
          </a:prstGeom>
          <a:solidFill>
            <a:srgbClr val="90C226"/>
          </a:solidFill>
        </p:spPr>
      </p:sp>
      <p:sp>
        <p:nvSpPr>
          <p:cNvPr id="251" name="CustomShape 4"/>
          <p:cNvSpPr/>
          <p:nvPr/>
        </p:nvSpPr>
        <p:spPr>
          <a:xfrm>
            <a:off x="9603360" y="-8640"/>
            <a:ext cx="2588040" cy="6866280"/>
          </a:xfrm>
          <a:prstGeom prst="rect">
            <a:avLst/>
          </a:prstGeom>
          <a:solidFill>
            <a:srgbClr val="90C226"/>
          </a:solidFill>
        </p:spPr>
      </p:sp>
      <p:sp>
        <p:nvSpPr>
          <p:cNvPr id="252" name="CustomShape 5"/>
          <p:cNvSpPr/>
          <p:nvPr/>
        </p:nvSpPr>
        <p:spPr>
          <a:xfrm>
            <a:off x="8932320" y="3048120"/>
            <a:ext cx="3259440" cy="3809520"/>
          </a:xfrm>
          <a:prstGeom prst="triangle">
            <a:avLst>
              <a:gd name="adj" fmla="val 100000"/>
            </a:avLst>
          </a:prstGeom>
          <a:solidFill>
            <a:srgbClr val="54A021"/>
          </a:solidFill>
        </p:spPr>
      </p:sp>
      <p:sp>
        <p:nvSpPr>
          <p:cNvPr id="253" name="CustomShape 6"/>
          <p:cNvSpPr/>
          <p:nvPr/>
        </p:nvSpPr>
        <p:spPr>
          <a:xfrm>
            <a:off x="9334440" y="-8640"/>
            <a:ext cx="2854080" cy="6866280"/>
          </a:xfrm>
          <a:prstGeom prst="rect">
            <a:avLst/>
          </a:prstGeom>
          <a:solidFill>
            <a:srgbClr val="3F7819"/>
          </a:solidFill>
        </p:spPr>
      </p:sp>
      <p:sp>
        <p:nvSpPr>
          <p:cNvPr id="254" name="CustomShape 7"/>
          <p:cNvSpPr/>
          <p:nvPr/>
        </p:nvSpPr>
        <p:spPr>
          <a:xfrm>
            <a:off x="10898640" y="-8640"/>
            <a:ext cx="1289880" cy="6866280"/>
          </a:xfrm>
          <a:prstGeom prst="rect">
            <a:avLst/>
          </a:prstGeom>
          <a:solidFill>
            <a:srgbClr val="C0E474"/>
          </a:solidFill>
        </p:spPr>
      </p:sp>
      <p:sp>
        <p:nvSpPr>
          <p:cNvPr id="255" name="CustomShape 8"/>
          <p:cNvSpPr/>
          <p:nvPr/>
        </p:nvSpPr>
        <p:spPr>
          <a:xfrm>
            <a:off x="10938960" y="-8640"/>
            <a:ext cx="1249560" cy="6866280"/>
          </a:xfrm>
          <a:prstGeom prst="rect">
            <a:avLst/>
          </a:prstGeom>
          <a:solidFill>
            <a:srgbClr val="90C226"/>
          </a:solidFill>
        </p:spPr>
      </p:sp>
      <p:sp>
        <p:nvSpPr>
          <p:cNvPr id="256" name="CustomShape 9"/>
          <p:cNvSpPr/>
          <p:nvPr/>
        </p:nvSpPr>
        <p:spPr>
          <a:xfrm>
            <a:off x="10371600" y="3589920"/>
            <a:ext cx="1816920" cy="3267720"/>
          </a:xfrm>
          <a:prstGeom prst="triangle">
            <a:avLst>
              <a:gd name="adj" fmla="val 100000"/>
            </a:avLst>
          </a:prstGeom>
          <a:solidFill>
            <a:srgbClr val="90C226"/>
          </a:solidFill>
        </p:spPr>
      </p:sp>
      <p:sp>
        <p:nvSpPr>
          <p:cNvPr id="257" name="CustomShape 10"/>
          <p:cNvSpPr/>
          <p:nvPr/>
        </p:nvSpPr>
        <p:spPr>
          <a:xfrm>
            <a:off x="0" y="4013280"/>
            <a:ext cx="448200" cy="2844360"/>
          </a:xfrm>
          <a:prstGeom prst="triangle">
            <a:avLst>
              <a:gd name="adj" fmla="val 0"/>
            </a:avLst>
          </a:prstGeom>
          <a:solidFill>
            <a:srgbClr val="90C226"/>
          </a:solidFill>
        </p:spPr>
      </p:sp>
      <p:sp>
        <p:nvSpPr>
          <p:cNvPr id="258" name="PlaceHolder 11"/>
          <p:cNvSpPr>
            <a:spLocks noGrp="1"/>
          </p:cNvSpPr>
          <p:nvPr>
            <p:ph type="title"/>
          </p:nvPr>
        </p:nvSpPr>
        <p:spPr>
          <a:xfrm>
            <a:off x="677160" y="609480"/>
            <a:ext cx="8596440" cy="1320480"/>
          </a:xfrm>
          <a:prstGeom prst="rect">
            <a:avLst/>
          </a:prstGeom>
        </p:spPr>
        <p:txBody>
          <a:bodyPr/>
          <a:lstStyle/>
          <a:p>
            <a:pPr>
              <a:lnSpc>
                <a:spcPct val="100000"/>
              </a:lnSpc>
            </a:pPr>
            <a:r>
              <a:rPr lang="en-US" sz="3600">
                <a:solidFill>
                  <a:srgbClr val="90C226"/>
                </a:solidFill>
                <a:latin typeface="Trebuchet MS"/>
              </a:rPr>
              <a:t>PavadinimasSpustelėję redag. ruoš. pavad. stilių</a:t>
            </a:r>
            <a:endParaRPr/>
          </a:p>
        </p:txBody>
      </p:sp>
      <p:sp>
        <p:nvSpPr>
          <p:cNvPr id="259" name="PlaceHolder 12"/>
          <p:cNvSpPr>
            <a:spLocks noGrp="1"/>
          </p:cNvSpPr>
          <p:nvPr>
            <p:ph type="body"/>
          </p:nvPr>
        </p:nvSpPr>
        <p:spPr>
          <a:xfrm>
            <a:off x="675720" y="2161080"/>
            <a:ext cx="4185360" cy="576000"/>
          </a:xfrm>
          <a:prstGeom prst="rect">
            <a:avLst/>
          </a:prstGeom>
        </p:spPr>
        <p:txBody>
          <a:bodyPr anchor="b"/>
          <a:lstStyle/>
          <a:p>
            <a:pPr>
              <a:buSzPct val="25000"/>
              <a:buFont typeface="StarSymbol"/>
              <a:buChar char=""/>
            </a:pPr>
            <a:r>
              <a:rPr lang="en-US" sz="2400">
                <a:solidFill>
                  <a:srgbClr val="404040"/>
                </a:solidFill>
                <a:latin typeface="Trebuchet MS"/>
              </a:rPr>
              <a:t>Pirmas struktūros lygis</a:t>
            </a:r>
            <a:endParaRPr/>
          </a:p>
          <a:p>
            <a:pPr lvl="1">
              <a:buSzPct val="25000"/>
              <a:buFont typeface="StarSymbol"/>
              <a:buChar char=""/>
            </a:pPr>
            <a:r>
              <a:rPr lang="en-US" sz="2400">
                <a:solidFill>
                  <a:srgbClr val="404040"/>
                </a:solidFill>
                <a:latin typeface="Trebuchet MS"/>
              </a:rPr>
              <a:t>Antras struktūros lygis</a:t>
            </a:r>
            <a:endParaRPr/>
          </a:p>
          <a:p>
            <a:pPr lvl="2">
              <a:buSzPct val="25000"/>
              <a:buFont typeface="StarSymbol"/>
              <a:buChar char=""/>
            </a:pPr>
            <a:r>
              <a:rPr lang="en-US" sz="2400">
                <a:solidFill>
                  <a:srgbClr val="404040"/>
                </a:solidFill>
                <a:latin typeface="Trebuchet MS"/>
              </a:rPr>
              <a:t>Trečias struktūros lygis</a:t>
            </a:r>
            <a:endParaRPr/>
          </a:p>
          <a:p>
            <a:pPr lvl="3">
              <a:buSzPct val="25000"/>
              <a:buFont typeface="StarSymbol"/>
              <a:buChar char=""/>
            </a:pPr>
            <a:r>
              <a:rPr lang="en-US" sz="2400">
                <a:solidFill>
                  <a:srgbClr val="404040"/>
                </a:solidFill>
                <a:latin typeface="Trebuchet MS"/>
              </a:rPr>
              <a:t>Ketvirtas struktūros lygis</a:t>
            </a:r>
            <a:endParaRPr/>
          </a:p>
          <a:p>
            <a:pPr lvl="4">
              <a:buSzPct val="25000"/>
              <a:buFont typeface="StarSymbol"/>
              <a:buChar char=""/>
            </a:pPr>
            <a:r>
              <a:rPr lang="en-US" sz="2400">
                <a:solidFill>
                  <a:srgbClr val="404040"/>
                </a:solidFill>
                <a:latin typeface="Trebuchet MS"/>
              </a:rPr>
              <a:t>Penktas struktūros lygis</a:t>
            </a:r>
            <a:endParaRPr/>
          </a:p>
          <a:p>
            <a:pPr lvl="5">
              <a:buSzPct val="25000"/>
              <a:buFont typeface="StarSymbol"/>
              <a:buChar char=""/>
            </a:pPr>
            <a:r>
              <a:rPr lang="en-US" sz="2400">
                <a:solidFill>
                  <a:srgbClr val="404040"/>
                </a:solidFill>
                <a:latin typeface="Trebuchet MS"/>
              </a:rPr>
              <a:t>Šeštas struktūros lygis</a:t>
            </a:r>
            <a:endParaRPr/>
          </a:p>
          <a:p>
            <a:pPr>
              <a:lnSpc>
                <a:spcPct val="100000"/>
              </a:lnSpc>
            </a:pPr>
            <a:r>
              <a:rPr lang="en-US" sz="2400">
                <a:solidFill>
                  <a:srgbClr val="404040"/>
                </a:solidFill>
                <a:latin typeface="Trebuchet MS"/>
              </a:rPr>
              <a:t>Septintas struktūros lygisSpustelėję redag. ruoš. teksto stilių</a:t>
            </a:r>
            <a:endParaRPr/>
          </a:p>
        </p:txBody>
      </p:sp>
      <p:sp>
        <p:nvSpPr>
          <p:cNvPr id="260" name="PlaceHolder 13"/>
          <p:cNvSpPr>
            <a:spLocks noGrp="1"/>
          </p:cNvSpPr>
          <p:nvPr>
            <p:ph type="body"/>
          </p:nvPr>
        </p:nvSpPr>
        <p:spPr>
          <a:xfrm>
            <a:off x="675720" y="2737080"/>
            <a:ext cx="4185360" cy="3303720"/>
          </a:xfrm>
          <a:prstGeom prst="rect">
            <a:avLst/>
          </a:prstGeom>
        </p:spPr>
        <p:txBody>
          <a:bodyPr anchor="ctr"/>
          <a:lstStyle/>
          <a:p>
            <a:pPr>
              <a:buSzPct val="25000"/>
              <a:buFont typeface="StarSymbol"/>
              <a:buChar char=""/>
            </a:pPr>
            <a:r>
              <a:rPr lang="en-US" sz="900">
                <a:solidFill>
                  <a:srgbClr val="8B8B8B"/>
                </a:solidFill>
                <a:latin typeface="Trebuchet MS"/>
              </a:rPr>
              <a:t>Pirmas struktūros lygis</a:t>
            </a:r>
            <a:endParaRPr/>
          </a:p>
          <a:p>
            <a:pPr lvl="1">
              <a:buSzPct val="25000"/>
              <a:buFont typeface="StarSymbol"/>
              <a:buChar char=""/>
            </a:pPr>
            <a:r>
              <a:rPr lang="en-US" sz="900">
                <a:solidFill>
                  <a:srgbClr val="8B8B8B"/>
                </a:solidFill>
                <a:latin typeface="Trebuchet MS"/>
              </a:rPr>
              <a:t>Antras struktūros lygis</a:t>
            </a:r>
            <a:endParaRPr/>
          </a:p>
          <a:p>
            <a:pPr lvl="2">
              <a:buSzPct val="25000"/>
              <a:buFont typeface="StarSymbol"/>
              <a:buChar char=""/>
            </a:pPr>
            <a:r>
              <a:rPr lang="en-US" sz="900">
                <a:solidFill>
                  <a:srgbClr val="8B8B8B"/>
                </a:solidFill>
                <a:latin typeface="Trebuchet MS"/>
              </a:rPr>
              <a:t>Trečias struktūros lygis</a:t>
            </a:r>
            <a:endParaRPr/>
          </a:p>
          <a:p>
            <a:pPr lvl="3">
              <a:buSzPct val="25000"/>
              <a:buFont typeface="StarSymbol"/>
              <a:buChar char=""/>
            </a:pPr>
            <a:r>
              <a:rPr lang="en-US" sz="900">
                <a:solidFill>
                  <a:srgbClr val="8B8B8B"/>
                </a:solidFill>
                <a:latin typeface="Trebuchet MS"/>
              </a:rPr>
              <a:t>Ketvirtas struktūros lygis</a:t>
            </a:r>
            <a:endParaRPr/>
          </a:p>
          <a:p>
            <a:pPr lvl="4">
              <a:buSzPct val="25000"/>
              <a:buFont typeface="StarSymbol"/>
              <a:buChar char=""/>
            </a:pPr>
            <a:r>
              <a:rPr lang="en-US" sz="900">
                <a:solidFill>
                  <a:srgbClr val="8B8B8B"/>
                </a:solidFill>
                <a:latin typeface="Trebuchet MS"/>
              </a:rPr>
              <a:t>Penktas struktūros lygis</a:t>
            </a:r>
            <a:endParaRPr/>
          </a:p>
          <a:p>
            <a:pPr lvl="5">
              <a:buSzPct val="25000"/>
              <a:buFont typeface="StarSymbol"/>
              <a:buChar char=""/>
            </a:pPr>
            <a:r>
              <a:rPr lang="en-US" sz="900">
                <a:solidFill>
                  <a:srgbClr val="8B8B8B"/>
                </a:solidFill>
                <a:latin typeface="Trebuchet MS"/>
              </a:rPr>
              <a:t>Šeštas struktūros lygis</a:t>
            </a:r>
            <a:endParaRPr/>
          </a:p>
          <a:p>
            <a:pPr>
              <a:lnSpc>
                <a:spcPct val="100000"/>
              </a:lnSpc>
              <a:buSzPct val="25000"/>
              <a:buFont typeface="Wingdings 3" charset="2"/>
              <a:buChar char=""/>
            </a:pPr>
            <a:r>
              <a:rPr lang="en-US" sz="900">
                <a:solidFill>
                  <a:srgbClr val="8B8B8B"/>
                </a:solidFill>
                <a:latin typeface="Trebuchet MS"/>
              </a:rPr>
              <a:t>Septintas struktūros lygisSpustelėję redag. ruoš. teksto stilių</a:t>
            </a:r>
            <a:endParaRPr/>
          </a:p>
          <a:p>
            <a:pPr lvl="1">
              <a:lnSpc>
                <a:spcPct val="100000"/>
              </a:lnSpc>
              <a:buSzPct val="25000"/>
              <a:buFont typeface="StarSymbol"/>
              <a:buChar char=""/>
            </a:pPr>
            <a:r>
              <a:rPr lang="en-US" sz="1600">
                <a:solidFill>
                  <a:srgbClr val="404040"/>
                </a:solidFill>
                <a:latin typeface="Trebuchet MS"/>
              </a:rPr>
              <a:t>Antras lygmuo</a:t>
            </a:r>
            <a:endParaRPr/>
          </a:p>
          <a:p>
            <a:pPr lvl="2">
              <a:lnSpc>
                <a:spcPct val="100000"/>
              </a:lnSpc>
              <a:buSzPct val="25000"/>
              <a:buFont typeface="StarSymbol"/>
              <a:buChar char=""/>
            </a:pPr>
            <a:r>
              <a:rPr lang="en-US" sz="1400">
                <a:solidFill>
                  <a:srgbClr val="404040"/>
                </a:solidFill>
                <a:latin typeface="Trebuchet MS"/>
              </a:rPr>
              <a:t>Trečias lygmuo</a:t>
            </a:r>
            <a:endParaRPr/>
          </a:p>
          <a:p>
            <a:pPr lvl="3">
              <a:lnSpc>
                <a:spcPct val="100000"/>
              </a:lnSpc>
              <a:buSzPct val="25000"/>
              <a:buFont typeface="StarSymbol"/>
              <a:buChar char=""/>
            </a:pPr>
            <a:r>
              <a:rPr lang="en-US" sz="1200">
                <a:solidFill>
                  <a:srgbClr val="404040"/>
                </a:solidFill>
                <a:latin typeface="Trebuchet MS"/>
              </a:rPr>
              <a:t>Ketvirtas lygmuo</a:t>
            </a:r>
            <a:endParaRPr/>
          </a:p>
          <a:p>
            <a:pPr lvl="4">
              <a:lnSpc>
                <a:spcPct val="100000"/>
              </a:lnSpc>
              <a:buSzPct val="25000"/>
              <a:buFont typeface="StarSymbol"/>
              <a:buChar char=""/>
            </a:pPr>
            <a:r>
              <a:rPr lang="en-US" sz="1200">
                <a:solidFill>
                  <a:srgbClr val="404040"/>
                </a:solidFill>
                <a:latin typeface="Trebuchet MS"/>
              </a:rPr>
              <a:t>Penktas lygmuo</a:t>
            </a:r>
            <a:endParaRPr/>
          </a:p>
        </p:txBody>
      </p:sp>
      <p:sp>
        <p:nvSpPr>
          <p:cNvPr id="261" name="PlaceHolder 14"/>
          <p:cNvSpPr>
            <a:spLocks noGrp="1"/>
          </p:cNvSpPr>
          <p:nvPr>
            <p:ph type="body"/>
          </p:nvPr>
        </p:nvSpPr>
        <p:spPr>
          <a:xfrm>
            <a:off x="5088240" y="2161080"/>
            <a:ext cx="4185360" cy="576000"/>
          </a:xfrm>
          <a:prstGeom prst="rect">
            <a:avLst/>
          </a:prstGeom>
        </p:spPr>
        <p:txBody>
          <a:bodyPr anchor="b"/>
          <a:lstStyle/>
          <a:p>
            <a:pPr>
              <a:buSzPct val="25000"/>
              <a:buFont typeface="StarSymbol"/>
              <a:buChar char=""/>
            </a:pPr>
            <a:r>
              <a:rPr lang="en-US" sz="2400">
                <a:solidFill>
                  <a:srgbClr val="8B8B8B"/>
                </a:solidFill>
                <a:latin typeface="Trebuchet MS"/>
              </a:rPr>
              <a:t>Pirmas struktūros lygis</a:t>
            </a:r>
            <a:endParaRPr/>
          </a:p>
          <a:p>
            <a:pPr lvl="1">
              <a:buSzPct val="25000"/>
              <a:buFont typeface="StarSymbol"/>
              <a:buChar char=""/>
            </a:pPr>
            <a:r>
              <a:rPr lang="en-US" sz="2400">
                <a:solidFill>
                  <a:srgbClr val="8B8B8B"/>
                </a:solidFill>
                <a:latin typeface="Trebuchet MS"/>
              </a:rPr>
              <a:t>Antras struktūros lygis</a:t>
            </a:r>
            <a:endParaRPr/>
          </a:p>
          <a:p>
            <a:pPr lvl="2">
              <a:buSzPct val="25000"/>
              <a:buFont typeface="StarSymbol"/>
              <a:buChar char=""/>
            </a:pPr>
            <a:r>
              <a:rPr lang="en-US" sz="2400">
                <a:solidFill>
                  <a:srgbClr val="8B8B8B"/>
                </a:solidFill>
                <a:latin typeface="Trebuchet MS"/>
              </a:rPr>
              <a:t>Trečias struktūros lygis</a:t>
            </a:r>
            <a:endParaRPr/>
          </a:p>
          <a:p>
            <a:pPr lvl="3">
              <a:buSzPct val="25000"/>
              <a:buFont typeface="StarSymbol"/>
              <a:buChar char=""/>
            </a:pPr>
            <a:r>
              <a:rPr lang="en-US" sz="2400">
                <a:solidFill>
                  <a:srgbClr val="8B8B8B"/>
                </a:solidFill>
                <a:latin typeface="Trebuchet MS"/>
              </a:rPr>
              <a:t>Ketvirtas struktūros lygis</a:t>
            </a:r>
            <a:endParaRPr/>
          </a:p>
          <a:p>
            <a:pPr lvl="4">
              <a:buSzPct val="25000"/>
              <a:buFont typeface="StarSymbol"/>
              <a:buChar char=""/>
            </a:pPr>
            <a:r>
              <a:rPr lang="en-US" sz="2400">
                <a:solidFill>
                  <a:srgbClr val="8B8B8B"/>
                </a:solidFill>
                <a:latin typeface="Trebuchet MS"/>
              </a:rPr>
              <a:t>Penktas struktūros lygis</a:t>
            </a:r>
            <a:endParaRPr/>
          </a:p>
          <a:p>
            <a:pPr lvl="5">
              <a:buSzPct val="25000"/>
              <a:buFont typeface="StarSymbol"/>
              <a:buChar char=""/>
            </a:pPr>
            <a:r>
              <a:rPr lang="en-US" sz="2400">
                <a:solidFill>
                  <a:srgbClr val="8B8B8B"/>
                </a:solidFill>
                <a:latin typeface="Trebuchet MS"/>
              </a:rPr>
              <a:t>Šeštas struktūros lygis</a:t>
            </a:r>
            <a:endParaRPr/>
          </a:p>
          <a:p>
            <a:pPr>
              <a:lnSpc>
                <a:spcPct val="100000"/>
              </a:lnSpc>
            </a:pPr>
            <a:r>
              <a:rPr lang="en-US" sz="2400">
                <a:solidFill>
                  <a:srgbClr val="8B8B8B"/>
                </a:solidFill>
                <a:latin typeface="Trebuchet MS"/>
              </a:rPr>
              <a:t>Septintas struktūros lygisSpustelėję redag. ruoš. teksto stilių</a:t>
            </a:r>
            <a:endParaRPr/>
          </a:p>
        </p:txBody>
      </p:sp>
      <p:sp>
        <p:nvSpPr>
          <p:cNvPr id="262" name="PlaceHolder 15"/>
          <p:cNvSpPr>
            <a:spLocks noGrp="1"/>
          </p:cNvSpPr>
          <p:nvPr>
            <p:ph type="body"/>
          </p:nvPr>
        </p:nvSpPr>
        <p:spPr>
          <a:xfrm>
            <a:off x="5088240" y="2737080"/>
            <a:ext cx="4185360" cy="3303720"/>
          </a:xfrm>
          <a:prstGeom prst="rect">
            <a:avLst/>
          </a:prstGeom>
        </p:spPr>
        <p:txBody>
          <a:bodyPr anchor="ctr"/>
          <a:lstStyle/>
          <a:p>
            <a:pPr>
              <a:buSzPct val="25000"/>
              <a:buFont typeface="StarSymbol"/>
              <a:buChar char=""/>
            </a:pPr>
            <a:r>
              <a:rPr lang="en-US" sz="900">
                <a:solidFill>
                  <a:srgbClr val="90C226"/>
                </a:solidFill>
                <a:latin typeface="Trebuchet MS"/>
              </a:rPr>
              <a:t>Pirmas struktūros lygis</a:t>
            </a:r>
            <a:endParaRPr/>
          </a:p>
          <a:p>
            <a:pPr lvl="1">
              <a:buSzPct val="25000"/>
              <a:buFont typeface="StarSymbol"/>
              <a:buChar char=""/>
            </a:pPr>
            <a:r>
              <a:rPr lang="en-US" sz="900">
                <a:solidFill>
                  <a:srgbClr val="90C226"/>
                </a:solidFill>
                <a:latin typeface="Trebuchet MS"/>
              </a:rPr>
              <a:t>Antras struktūros lygis</a:t>
            </a:r>
            <a:endParaRPr/>
          </a:p>
          <a:p>
            <a:pPr lvl="2">
              <a:buSzPct val="25000"/>
              <a:buFont typeface="StarSymbol"/>
              <a:buChar char=""/>
            </a:pPr>
            <a:r>
              <a:rPr lang="en-US" sz="900">
                <a:solidFill>
                  <a:srgbClr val="90C226"/>
                </a:solidFill>
                <a:latin typeface="Trebuchet MS"/>
              </a:rPr>
              <a:t>Trečias struktūros lygis</a:t>
            </a:r>
            <a:endParaRPr/>
          </a:p>
          <a:p>
            <a:pPr lvl="3">
              <a:buSzPct val="25000"/>
              <a:buFont typeface="StarSymbol"/>
              <a:buChar char=""/>
            </a:pPr>
            <a:r>
              <a:rPr lang="en-US" sz="900">
                <a:solidFill>
                  <a:srgbClr val="90C226"/>
                </a:solidFill>
                <a:latin typeface="Trebuchet MS"/>
              </a:rPr>
              <a:t>Ketvirtas struktūros lygis</a:t>
            </a:r>
            <a:endParaRPr/>
          </a:p>
          <a:p>
            <a:pPr lvl="4">
              <a:buSzPct val="25000"/>
              <a:buFont typeface="StarSymbol"/>
              <a:buChar char=""/>
            </a:pPr>
            <a:r>
              <a:rPr lang="en-US" sz="900">
                <a:solidFill>
                  <a:srgbClr val="90C226"/>
                </a:solidFill>
                <a:latin typeface="Trebuchet MS"/>
              </a:rPr>
              <a:t>Penktas struktūros lygis</a:t>
            </a:r>
            <a:endParaRPr/>
          </a:p>
          <a:p>
            <a:pPr lvl="5">
              <a:buSzPct val="25000"/>
              <a:buFont typeface="StarSymbol"/>
              <a:buChar char=""/>
            </a:pPr>
            <a:r>
              <a:rPr lang="en-US" sz="900">
                <a:solidFill>
                  <a:srgbClr val="90C226"/>
                </a:solidFill>
                <a:latin typeface="Trebuchet MS"/>
              </a:rPr>
              <a:t>Šeštas struktūros lygis</a:t>
            </a:r>
            <a:endParaRPr/>
          </a:p>
          <a:p>
            <a:pPr>
              <a:lnSpc>
                <a:spcPct val="100000"/>
              </a:lnSpc>
              <a:buSzPct val="25000"/>
              <a:buFont typeface="Wingdings 3" charset="2"/>
              <a:buChar char=""/>
            </a:pPr>
            <a:r>
              <a:rPr lang="en-US" sz="900">
                <a:solidFill>
                  <a:srgbClr val="90C226"/>
                </a:solidFill>
                <a:latin typeface="Trebuchet MS"/>
              </a:rPr>
              <a:t>Septintas struktūros lygisSpustelėję redag. ruoš. teksto stilių</a:t>
            </a:r>
            <a:endParaRPr/>
          </a:p>
          <a:p>
            <a:pPr lvl="1">
              <a:lnSpc>
                <a:spcPct val="100000"/>
              </a:lnSpc>
              <a:buSzPct val="25000"/>
              <a:buFont typeface="StarSymbol"/>
              <a:buChar char=""/>
            </a:pPr>
            <a:r>
              <a:rPr lang="en-US" sz="1600">
                <a:solidFill>
                  <a:srgbClr val="404040"/>
                </a:solidFill>
                <a:latin typeface="Trebuchet MS"/>
              </a:rPr>
              <a:t>Antras lygmuo</a:t>
            </a:r>
            <a:endParaRPr/>
          </a:p>
          <a:p>
            <a:pPr lvl="2">
              <a:lnSpc>
                <a:spcPct val="100000"/>
              </a:lnSpc>
              <a:buSzPct val="25000"/>
              <a:buFont typeface="StarSymbol"/>
              <a:buChar char=""/>
            </a:pPr>
            <a:r>
              <a:rPr lang="en-US" sz="1400">
                <a:solidFill>
                  <a:srgbClr val="404040"/>
                </a:solidFill>
                <a:latin typeface="Trebuchet MS"/>
              </a:rPr>
              <a:t>Trečias lygmuo</a:t>
            </a:r>
            <a:endParaRPr/>
          </a:p>
          <a:p>
            <a:pPr lvl="3">
              <a:lnSpc>
                <a:spcPct val="100000"/>
              </a:lnSpc>
              <a:buSzPct val="25000"/>
              <a:buFont typeface="StarSymbol"/>
              <a:buChar char=""/>
            </a:pPr>
            <a:r>
              <a:rPr lang="en-US" sz="1200">
                <a:solidFill>
                  <a:srgbClr val="404040"/>
                </a:solidFill>
                <a:latin typeface="Trebuchet MS"/>
              </a:rPr>
              <a:t>Ketvirtas lygmuo</a:t>
            </a:r>
            <a:endParaRPr/>
          </a:p>
          <a:p>
            <a:pPr lvl="4">
              <a:lnSpc>
                <a:spcPct val="100000"/>
              </a:lnSpc>
              <a:buSzPct val="25000"/>
              <a:buFont typeface="StarSymbol"/>
              <a:buChar char=""/>
            </a:pPr>
            <a:r>
              <a:rPr lang="en-US" sz="1200">
                <a:solidFill>
                  <a:srgbClr val="404040"/>
                </a:solidFill>
                <a:latin typeface="Trebuchet MS"/>
              </a:rPr>
              <a:t>Penktas lygmuo</a:t>
            </a:r>
            <a:endParaRPr/>
          </a:p>
        </p:txBody>
      </p:sp>
      <p:sp>
        <p:nvSpPr>
          <p:cNvPr id="263" name="PlaceHolder 16"/>
          <p:cNvSpPr>
            <a:spLocks noGrp="1"/>
          </p:cNvSpPr>
          <p:nvPr>
            <p:ph type="dt"/>
          </p:nvPr>
        </p:nvSpPr>
        <p:spPr>
          <a:xfrm>
            <a:off x="7205040" y="6041520"/>
            <a:ext cx="911520" cy="364680"/>
          </a:xfrm>
          <a:prstGeom prst="rect">
            <a:avLst/>
          </a:prstGeom>
        </p:spPr>
        <p:txBody>
          <a:bodyPr anchor="ctr"/>
          <a:lstStyle/>
          <a:p>
            <a:pPr algn="r">
              <a:lnSpc>
                <a:spcPct val="100000"/>
              </a:lnSpc>
            </a:pPr>
            <a:r>
              <a:rPr lang="lt-LT" sz="900">
                <a:solidFill>
                  <a:srgbClr val="8B8B8B"/>
                </a:solidFill>
                <a:latin typeface="Trebuchet MS"/>
              </a:rPr>
              <a:t>2018-03-23</a:t>
            </a:r>
            <a:endParaRPr/>
          </a:p>
        </p:txBody>
      </p:sp>
      <p:sp>
        <p:nvSpPr>
          <p:cNvPr id="264" name="PlaceHolder 17"/>
          <p:cNvSpPr>
            <a:spLocks noGrp="1"/>
          </p:cNvSpPr>
          <p:nvPr>
            <p:ph type="ftr"/>
          </p:nvPr>
        </p:nvSpPr>
        <p:spPr>
          <a:xfrm>
            <a:off x="677160" y="6041520"/>
            <a:ext cx="6297120" cy="364680"/>
          </a:xfrm>
          <a:prstGeom prst="rect">
            <a:avLst/>
          </a:prstGeom>
        </p:spPr>
        <p:txBody>
          <a:bodyPr anchor="ctr"/>
          <a:lstStyle/>
          <a:p>
            <a:endParaRPr/>
          </a:p>
        </p:txBody>
      </p:sp>
      <p:sp>
        <p:nvSpPr>
          <p:cNvPr id="265" name="PlaceHolder 18"/>
          <p:cNvSpPr>
            <a:spLocks noGrp="1"/>
          </p:cNvSpPr>
          <p:nvPr>
            <p:ph type="sldNum"/>
          </p:nvPr>
        </p:nvSpPr>
        <p:spPr>
          <a:xfrm>
            <a:off x="8590680" y="6041520"/>
            <a:ext cx="682920" cy="364680"/>
          </a:xfrm>
          <a:prstGeom prst="rect">
            <a:avLst/>
          </a:prstGeom>
        </p:spPr>
        <p:txBody>
          <a:bodyPr anchor="ctr"/>
          <a:lstStyle/>
          <a:p>
            <a:pPr algn="r">
              <a:lnSpc>
                <a:spcPct val="100000"/>
              </a:lnSpc>
            </a:pPr>
            <a:fld id="{9C8D4784-E9B8-4996-9CD4-2BB22905B699}" type="slidenum">
              <a:rPr lang="lt-LT" sz="900">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8" name="Line 1"/>
          <p:cNvSpPr/>
          <p:nvPr/>
        </p:nvSpPr>
        <p:spPr>
          <a:xfrm>
            <a:off x="9370800" y="0"/>
            <a:ext cx="1219320" cy="6858000"/>
          </a:xfrm>
          <a:prstGeom prst="line">
            <a:avLst/>
          </a:prstGeom>
          <a:ln w="9360">
            <a:solidFill>
              <a:srgbClr val="BFBFBF"/>
            </a:solidFill>
            <a:round/>
          </a:ln>
        </p:spPr>
      </p:sp>
      <p:sp>
        <p:nvSpPr>
          <p:cNvPr id="299" name="Line 2"/>
          <p:cNvSpPr/>
          <p:nvPr/>
        </p:nvSpPr>
        <p:spPr>
          <a:xfrm flipH="1">
            <a:off x="7425000" y="3681360"/>
            <a:ext cx="4763520" cy="3176640"/>
          </a:xfrm>
          <a:prstGeom prst="line">
            <a:avLst/>
          </a:prstGeom>
          <a:ln w="9360">
            <a:solidFill>
              <a:srgbClr val="D9D9D9"/>
            </a:solidFill>
            <a:round/>
          </a:ln>
        </p:spPr>
      </p:sp>
      <p:sp>
        <p:nvSpPr>
          <p:cNvPr id="300" name="CustomShape 3"/>
          <p:cNvSpPr/>
          <p:nvPr/>
        </p:nvSpPr>
        <p:spPr>
          <a:xfrm>
            <a:off x="9181440" y="-8640"/>
            <a:ext cx="3007080" cy="6866280"/>
          </a:xfrm>
          <a:prstGeom prst="rect">
            <a:avLst/>
          </a:prstGeom>
          <a:solidFill>
            <a:srgbClr val="90C226"/>
          </a:solidFill>
        </p:spPr>
      </p:sp>
      <p:sp>
        <p:nvSpPr>
          <p:cNvPr id="301" name="CustomShape 4"/>
          <p:cNvSpPr/>
          <p:nvPr/>
        </p:nvSpPr>
        <p:spPr>
          <a:xfrm>
            <a:off x="9603360" y="-8640"/>
            <a:ext cx="2588040" cy="6866280"/>
          </a:xfrm>
          <a:prstGeom prst="rect">
            <a:avLst/>
          </a:prstGeom>
          <a:solidFill>
            <a:srgbClr val="90C226"/>
          </a:solidFill>
        </p:spPr>
      </p:sp>
      <p:sp>
        <p:nvSpPr>
          <p:cNvPr id="302" name="CustomShape 5"/>
          <p:cNvSpPr/>
          <p:nvPr/>
        </p:nvSpPr>
        <p:spPr>
          <a:xfrm>
            <a:off x="8932320" y="3048120"/>
            <a:ext cx="3259440" cy="3809520"/>
          </a:xfrm>
          <a:prstGeom prst="triangle">
            <a:avLst>
              <a:gd name="adj" fmla="val 100000"/>
            </a:avLst>
          </a:prstGeom>
          <a:solidFill>
            <a:srgbClr val="54A021"/>
          </a:solidFill>
        </p:spPr>
      </p:sp>
      <p:sp>
        <p:nvSpPr>
          <p:cNvPr id="303" name="CustomShape 6"/>
          <p:cNvSpPr/>
          <p:nvPr/>
        </p:nvSpPr>
        <p:spPr>
          <a:xfrm>
            <a:off x="9334440" y="-8640"/>
            <a:ext cx="2854080" cy="6866280"/>
          </a:xfrm>
          <a:prstGeom prst="rect">
            <a:avLst/>
          </a:prstGeom>
          <a:solidFill>
            <a:srgbClr val="3F7819"/>
          </a:solidFill>
        </p:spPr>
      </p:sp>
      <p:sp>
        <p:nvSpPr>
          <p:cNvPr id="304" name="CustomShape 7"/>
          <p:cNvSpPr/>
          <p:nvPr/>
        </p:nvSpPr>
        <p:spPr>
          <a:xfrm>
            <a:off x="10898640" y="-8640"/>
            <a:ext cx="1289880" cy="6866280"/>
          </a:xfrm>
          <a:prstGeom prst="rect">
            <a:avLst/>
          </a:prstGeom>
          <a:solidFill>
            <a:srgbClr val="C0E474"/>
          </a:solidFill>
        </p:spPr>
      </p:sp>
      <p:sp>
        <p:nvSpPr>
          <p:cNvPr id="305" name="CustomShape 8"/>
          <p:cNvSpPr/>
          <p:nvPr/>
        </p:nvSpPr>
        <p:spPr>
          <a:xfrm>
            <a:off x="10938960" y="-8640"/>
            <a:ext cx="1249560" cy="6866280"/>
          </a:xfrm>
          <a:prstGeom prst="rect">
            <a:avLst/>
          </a:prstGeom>
          <a:solidFill>
            <a:srgbClr val="90C226"/>
          </a:solidFill>
        </p:spPr>
      </p:sp>
      <p:sp>
        <p:nvSpPr>
          <p:cNvPr id="306" name="CustomShape 9"/>
          <p:cNvSpPr/>
          <p:nvPr/>
        </p:nvSpPr>
        <p:spPr>
          <a:xfrm>
            <a:off x="10371600" y="3589920"/>
            <a:ext cx="1816920" cy="3267720"/>
          </a:xfrm>
          <a:prstGeom prst="triangle">
            <a:avLst>
              <a:gd name="adj" fmla="val 100000"/>
            </a:avLst>
          </a:prstGeom>
          <a:solidFill>
            <a:srgbClr val="90C226"/>
          </a:solidFill>
        </p:spPr>
      </p:sp>
      <p:sp>
        <p:nvSpPr>
          <p:cNvPr id="307" name="CustomShape 10"/>
          <p:cNvSpPr/>
          <p:nvPr/>
        </p:nvSpPr>
        <p:spPr>
          <a:xfrm>
            <a:off x="0" y="4013280"/>
            <a:ext cx="448200" cy="2844360"/>
          </a:xfrm>
          <a:prstGeom prst="triangle">
            <a:avLst>
              <a:gd name="adj" fmla="val 0"/>
            </a:avLst>
          </a:prstGeom>
          <a:solidFill>
            <a:srgbClr val="90C226"/>
          </a:solidFill>
        </p:spPr>
      </p:sp>
      <p:sp>
        <p:nvSpPr>
          <p:cNvPr id="308" name="PlaceHolder 11"/>
          <p:cNvSpPr>
            <a:spLocks noGrp="1"/>
          </p:cNvSpPr>
          <p:nvPr>
            <p:ph type="title"/>
          </p:nvPr>
        </p:nvSpPr>
        <p:spPr>
          <a:xfrm>
            <a:off x="677160" y="609480"/>
            <a:ext cx="8596440" cy="1320480"/>
          </a:xfrm>
          <a:prstGeom prst="rect">
            <a:avLst/>
          </a:prstGeom>
        </p:spPr>
        <p:txBody>
          <a:bodyPr/>
          <a:lstStyle/>
          <a:p>
            <a:pPr>
              <a:lnSpc>
                <a:spcPct val="100000"/>
              </a:lnSpc>
            </a:pPr>
            <a:r>
              <a:rPr lang="en-US" sz="3600">
                <a:solidFill>
                  <a:srgbClr val="90C226"/>
                </a:solidFill>
                <a:latin typeface="Trebuchet MS"/>
              </a:rPr>
              <a:t>PavadinimasSpustelėję redag. ruoš. pavad. stilių</a:t>
            </a:r>
            <a:endParaRPr/>
          </a:p>
        </p:txBody>
      </p:sp>
      <p:sp>
        <p:nvSpPr>
          <p:cNvPr id="309" name="PlaceHolder 12"/>
          <p:cNvSpPr>
            <a:spLocks noGrp="1"/>
          </p:cNvSpPr>
          <p:nvPr>
            <p:ph type="body"/>
          </p:nvPr>
        </p:nvSpPr>
        <p:spPr>
          <a:xfrm>
            <a:off x="677160" y="2160720"/>
            <a:ext cx="8596440" cy="3880440"/>
          </a:xfrm>
          <a:prstGeom prst="rect">
            <a:avLst/>
          </a:prstGeom>
        </p:spPr>
        <p:txBody>
          <a:bodyPr/>
          <a:lstStyle/>
          <a:p>
            <a:pPr>
              <a:buSzPct val="25000"/>
              <a:buFont typeface="StarSymbol"/>
              <a:buChar char=""/>
            </a:pPr>
            <a:r>
              <a:rPr lang="en-US">
                <a:solidFill>
                  <a:srgbClr val="404040"/>
                </a:solidFill>
                <a:latin typeface="Trebuchet MS"/>
              </a:rPr>
              <a:t>Pirmas struktūros lygis</a:t>
            </a:r>
            <a:endParaRPr/>
          </a:p>
          <a:p>
            <a:pPr lvl="1">
              <a:buSzPct val="25000"/>
              <a:buFont typeface="StarSymbol"/>
              <a:buChar char=""/>
            </a:pPr>
            <a:r>
              <a:rPr lang="en-US">
                <a:solidFill>
                  <a:srgbClr val="404040"/>
                </a:solidFill>
                <a:latin typeface="Trebuchet MS"/>
              </a:rPr>
              <a:t>Antras struktūros lygis</a:t>
            </a:r>
            <a:endParaRPr/>
          </a:p>
          <a:p>
            <a:pPr lvl="2">
              <a:buSzPct val="25000"/>
              <a:buFont typeface="StarSymbol"/>
              <a:buChar char=""/>
            </a:pPr>
            <a:r>
              <a:rPr lang="en-US">
                <a:solidFill>
                  <a:srgbClr val="404040"/>
                </a:solidFill>
                <a:latin typeface="Trebuchet MS"/>
              </a:rPr>
              <a:t>Trečias struktūros lygis</a:t>
            </a:r>
            <a:endParaRPr/>
          </a:p>
          <a:p>
            <a:pPr lvl="3">
              <a:buSzPct val="25000"/>
              <a:buFont typeface="StarSymbol"/>
              <a:buChar char=""/>
            </a:pPr>
            <a:r>
              <a:rPr lang="en-US">
                <a:solidFill>
                  <a:srgbClr val="404040"/>
                </a:solidFill>
                <a:latin typeface="Trebuchet MS"/>
              </a:rPr>
              <a:t>Ketvirtas struktūros lygis</a:t>
            </a:r>
            <a:endParaRPr/>
          </a:p>
          <a:p>
            <a:pPr lvl="4">
              <a:buSzPct val="25000"/>
              <a:buFont typeface="StarSymbol"/>
              <a:buChar char=""/>
            </a:pPr>
            <a:r>
              <a:rPr lang="en-US">
                <a:solidFill>
                  <a:srgbClr val="404040"/>
                </a:solidFill>
                <a:latin typeface="Trebuchet MS"/>
              </a:rPr>
              <a:t>Penktas struktūros lygis</a:t>
            </a:r>
            <a:endParaRPr/>
          </a:p>
          <a:p>
            <a:pPr lvl="5">
              <a:buSzPct val="25000"/>
              <a:buFont typeface="StarSymbol"/>
              <a:buChar char=""/>
            </a:pPr>
            <a:r>
              <a:rPr lang="en-US">
                <a:solidFill>
                  <a:srgbClr val="404040"/>
                </a:solidFill>
                <a:latin typeface="Trebuchet MS"/>
              </a:rPr>
              <a:t>Šeštas struktūros lygis</a:t>
            </a:r>
            <a:endParaRPr/>
          </a:p>
          <a:p>
            <a:pPr>
              <a:lnSpc>
                <a:spcPct val="100000"/>
              </a:lnSpc>
              <a:buSzPct val="25000"/>
              <a:buFont typeface="Wingdings 3" charset="2"/>
              <a:buChar char=""/>
            </a:pPr>
            <a:r>
              <a:rPr lang="en-US">
                <a:solidFill>
                  <a:srgbClr val="404040"/>
                </a:solidFill>
                <a:latin typeface="Trebuchet MS"/>
              </a:rPr>
              <a:t>Septintas struktūros lygisSpustelėję redag. ruoš. teksto stilių</a:t>
            </a:r>
            <a:endParaRPr/>
          </a:p>
          <a:p>
            <a:pPr lvl="1">
              <a:lnSpc>
                <a:spcPct val="100000"/>
              </a:lnSpc>
              <a:buSzPct val="25000"/>
              <a:buFont typeface="StarSymbol"/>
              <a:buChar char=""/>
            </a:pPr>
            <a:r>
              <a:rPr lang="en-US" sz="1600">
                <a:solidFill>
                  <a:srgbClr val="404040"/>
                </a:solidFill>
                <a:latin typeface="Trebuchet MS"/>
              </a:rPr>
              <a:t>Antras lygmuo</a:t>
            </a:r>
            <a:endParaRPr/>
          </a:p>
          <a:p>
            <a:pPr lvl="2">
              <a:lnSpc>
                <a:spcPct val="100000"/>
              </a:lnSpc>
              <a:buSzPct val="25000"/>
              <a:buFont typeface="StarSymbol"/>
              <a:buChar char=""/>
            </a:pPr>
            <a:r>
              <a:rPr lang="en-US" sz="1400">
                <a:solidFill>
                  <a:srgbClr val="404040"/>
                </a:solidFill>
                <a:latin typeface="Trebuchet MS"/>
              </a:rPr>
              <a:t>Trečias lygmuo</a:t>
            </a:r>
            <a:endParaRPr/>
          </a:p>
          <a:p>
            <a:pPr lvl="3">
              <a:lnSpc>
                <a:spcPct val="100000"/>
              </a:lnSpc>
              <a:buSzPct val="25000"/>
              <a:buFont typeface="StarSymbol"/>
              <a:buChar char=""/>
            </a:pPr>
            <a:r>
              <a:rPr lang="en-US" sz="1200">
                <a:solidFill>
                  <a:srgbClr val="404040"/>
                </a:solidFill>
                <a:latin typeface="Trebuchet MS"/>
              </a:rPr>
              <a:t>Ketvirtas lygmuo</a:t>
            </a:r>
            <a:endParaRPr/>
          </a:p>
          <a:p>
            <a:pPr lvl="4">
              <a:lnSpc>
                <a:spcPct val="100000"/>
              </a:lnSpc>
              <a:buSzPct val="25000"/>
              <a:buFont typeface="StarSymbol"/>
              <a:buChar char=""/>
            </a:pPr>
            <a:r>
              <a:rPr lang="en-US" sz="1200">
                <a:solidFill>
                  <a:srgbClr val="404040"/>
                </a:solidFill>
                <a:latin typeface="Trebuchet MS"/>
              </a:rPr>
              <a:t>Penktas lygmuo</a:t>
            </a:r>
            <a:endParaRPr/>
          </a:p>
        </p:txBody>
      </p:sp>
      <p:sp>
        <p:nvSpPr>
          <p:cNvPr id="310" name="PlaceHolder 13"/>
          <p:cNvSpPr>
            <a:spLocks noGrp="1"/>
          </p:cNvSpPr>
          <p:nvPr>
            <p:ph type="dt"/>
          </p:nvPr>
        </p:nvSpPr>
        <p:spPr>
          <a:xfrm>
            <a:off x="7205040" y="6041520"/>
            <a:ext cx="911520" cy="364680"/>
          </a:xfrm>
          <a:prstGeom prst="rect">
            <a:avLst/>
          </a:prstGeom>
        </p:spPr>
        <p:txBody>
          <a:bodyPr anchor="ctr"/>
          <a:lstStyle/>
          <a:p>
            <a:pPr algn="r">
              <a:lnSpc>
                <a:spcPct val="100000"/>
              </a:lnSpc>
            </a:pPr>
            <a:r>
              <a:rPr lang="lt-LT" sz="900">
                <a:solidFill>
                  <a:srgbClr val="8B8B8B"/>
                </a:solidFill>
                <a:latin typeface="Trebuchet MS"/>
              </a:rPr>
              <a:t>2018-03-23</a:t>
            </a:r>
            <a:endParaRPr/>
          </a:p>
        </p:txBody>
      </p:sp>
      <p:sp>
        <p:nvSpPr>
          <p:cNvPr id="311" name="PlaceHolder 14"/>
          <p:cNvSpPr>
            <a:spLocks noGrp="1"/>
          </p:cNvSpPr>
          <p:nvPr>
            <p:ph type="ftr"/>
          </p:nvPr>
        </p:nvSpPr>
        <p:spPr>
          <a:xfrm>
            <a:off x="677160" y="6041520"/>
            <a:ext cx="6297120" cy="364680"/>
          </a:xfrm>
          <a:prstGeom prst="rect">
            <a:avLst/>
          </a:prstGeom>
        </p:spPr>
        <p:txBody>
          <a:bodyPr anchor="ctr"/>
          <a:lstStyle/>
          <a:p>
            <a:endParaRPr/>
          </a:p>
        </p:txBody>
      </p:sp>
      <p:sp>
        <p:nvSpPr>
          <p:cNvPr id="312" name="PlaceHolder 15"/>
          <p:cNvSpPr>
            <a:spLocks noGrp="1"/>
          </p:cNvSpPr>
          <p:nvPr>
            <p:ph type="sldNum"/>
          </p:nvPr>
        </p:nvSpPr>
        <p:spPr>
          <a:xfrm>
            <a:off x="8590680" y="6041520"/>
            <a:ext cx="682920" cy="364680"/>
          </a:xfrm>
          <a:prstGeom prst="rect">
            <a:avLst/>
          </a:prstGeom>
        </p:spPr>
        <p:txBody>
          <a:bodyPr anchor="ctr"/>
          <a:lstStyle/>
          <a:p>
            <a:pPr algn="r">
              <a:lnSpc>
                <a:spcPct val="100000"/>
              </a:lnSpc>
            </a:pPr>
            <a:fld id="{1F9BAA15-D2C4-49E6-8357-C2B5FE4EC285}" type="slidenum">
              <a:rPr lang="lt-LT" sz="900">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 name="Line 1"/>
          <p:cNvSpPr/>
          <p:nvPr/>
        </p:nvSpPr>
        <p:spPr>
          <a:xfrm>
            <a:off x="9370800" y="0"/>
            <a:ext cx="1219320" cy="6858000"/>
          </a:xfrm>
          <a:prstGeom prst="line">
            <a:avLst/>
          </a:prstGeom>
          <a:ln w="9360">
            <a:solidFill>
              <a:srgbClr val="BFBFBF"/>
            </a:solidFill>
            <a:round/>
          </a:ln>
        </p:spPr>
      </p:sp>
      <p:sp>
        <p:nvSpPr>
          <p:cNvPr id="346" name="Line 2"/>
          <p:cNvSpPr/>
          <p:nvPr/>
        </p:nvSpPr>
        <p:spPr>
          <a:xfrm flipH="1">
            <a:off x="7425000" y="3681360"/>
            <a:ext cx="4763520" cy="3176640"/>
          </a:xfrm>
          <a:prstGeom prst="line">
            <a:avLst/>
          </a:prstGeom>
          <a:ln w="9360">
            <a:solidFill>
              <a:srgbClr val="D9D9D9"/>
            </a:solidFill>
            <a:round/>
          </a:ln>
        </p:spPr>
      </p:sp>
      <p:sp>
        <p:nvSpPr>
          <p:cNvPr id="347" name="CustomShape 3"/>
          <p:cNvSpPr/>
          <p:nvPr/>
        </p:nvSpPr>
        <p:spPr>
          <a:xfrm>
            <a:off x="9181440" y="-8640"/>
            <a:ext cx="3007080" cy="6866280"/>
          </a:xfrm>
          <a:prstGeom prst="rect">
            <a:avLst/>
          </a:prstGeom>
          <a:solidFill>
            <a:srgbClr val="90C226"/>
          </a:solidFill>
        </p:spPr>
      </p:sp>
      <p:sp>
        <p:nvSpPr>
          <p:cNvPr id="348" name="CustomShape 4"/>
          <p:cNvSpPr/>
          <p:nvPr/>
        </p:nvSpPr>
        <p:spPr>
          <a:xfrm>
            <a:off x="9603360" y="-8640"/>
            <a:ext cx="2588040" cy="6866280"/>
          </a:xfrm>
          <a:prstGeom prst="rect">
            <a:avLst/>
          </a:prstGeom>
          <a:solidFill>
            <a:srgbClr val="90C226"/>
          </a:solidFill>
        </p:spPr>
      </p:sp>
      <p:sp>
        <p:nvSpPr>
          <p:cNvPr id="349" name="CustomShape 5"/>
          <p:cNvSpPr/>
          <p:nvPr/>
        </p:nvSpPr>
        <p:spPr>
          <a:xfrm>
            <a:off x="8932320" y="3048120"/>
            <a:ext cx="3259440" cy="3809520"/>
          </a:xfrm>
          <a:prstGeom prst="triangle">
            <a:avLst>
              <a:gd name="adj" fmla="val 100000"/>
            </a:avLst>
          </a:prstGeom>
          <a:solidFill>
            <a:srgbClr val="54A021"/>
          </a:solidFill>
        </p:spPr>
      </p:sp>
      <p:sp>
        <p:nvSpPr>
          <p:cNvPr id="350" name="CustomShape 6"/>
          <p:cNvSpPr/>
          <p:nvPr/>
        </p:nvSpPr>
        <p:spPr>
          <a:xfrm>
            <a:off x="9334440" y="-8640"/>
            <a:ext cx="2854080" cy="6866280"/>
          </a:xfrm>
          <a:prstGeom prst="rect">
            <a:avLst/>
          </a:prstGeom>
          <a:solidFill>
            <a:srgbClr val="3F7819"/>
          </a:solidFill>
        </p:spPr>
      </p:sp>
      <p:sp>
        <p:nvSpPr>
          <p:cNvPr id="351" name="CustomShape 7"/>
          <p:cNvSpPr/>
          <p:nvPr/>
        </p:nvSpPr>
        <p:spPr>
          <a:xfrm>
            <a:off x="10898640" y="-8640"/>
            <a:ext cx="1289880" cy="6866280"/>
          </a:xfrm>
          <a:prstGeom prst="rect">
            <a:avLst/>
          </a:prstGeom>
          <a:solidFill>
            <a:srgbClr val="C0E474"/>
          </a:solidFill>
        </p:spPr>
      </p:sp>
      <p:sp>
        <p:nvSpPr>
          <p:cNvPr id="352" name="CustomShape 8"/>
          <p:cNvSpPr/>
          <p:nvPr/>
        </p:nvSpPr>
        <p:spPr>
          <a:xfrm>
            <a:off x="10938960" y="-8640"/>
            <a:ext cx="1249560" cy="6866280"/>
          </a:xfrm>
          <a:prstGeom prst="rect">
            <a:avLst/>
          </a:prstGeom>
          <a:solidFill>
            <a:srgbClr val="90C226"/>
          </a:solidFill>
        </p:spPr>
      </p:sp>
      <p:sp>
        <p:nvSpPr>
          <p:cNvPr id="353" name="CustomShape 9"/>
          <p:cNvSpPr/>
          <p:nvPr/>
        </p:nvSpPr>
        <p:spPr>
          <a:xfrm>
            <a:off x="10371600" y="3589920"/>
            <a:ext cx="1816920" cy="3267720"/>
          </a:xfrm>
          <a:prstGeom prst="triangle">
            <a:avLst>
              <a:gd name="adj" fmla="val 100000"/>
            </a:avLst>
          </a:prstGeom>
          <a:solidFill>
            <a:srgbClr val="90C226"/>
          </a:solidFill>
        </p:spPr>
      </p:sp>
      <p:sp>
        <p:nvSpPr>
          <p:cNvPr id="354" name="CustomShape 10"/>
          <p:cNvSpPr/>
          <p:nvPr/>
        </p:nvSpPr>
        <p:spPr>
          <a:xfrm>
            <a:off x="0" y="4013280"/>
            <a:ext cx="448200" cy="2844360"/>
          </a:xfrm>
          <a:prstGeom prst="triangle">
            <a:avLst>
              <a:gd name="adj" fmla="val 0"/>
            </a:avLst>
          </a:prstGeom>
          <a:solidFill>
            <a:srgbClr val="90C226"/>
          </a:solidFill>
        </p:spPr>
      </p:sp>
      <p:sp>
        <p:nvSpPr>
          <p:cNvPr id="355" name="PlaceHolder 11"/>
          <p:cNvSpPr>
            <a:spLocks noGrp="1"/>
          </p:cNvSpPr>
          <p:nvPr>
            <p:ph type="title"/>
          </p:nvPr>
        </p:nvSpPr>
        <p:spPr>
          <a:xfrm>
            <a:off x="677160" y="609480"/>
            <a:ext cx="8596440" cy="1320480"/>
          </a:xfrm>
          <a:prstGeom prst="rect">
            <a:avLst/>
          </a:prstGeom>
        </p:spPr>
        <p:txBody>
          <a:bodyPr/>
          <a:lstStyle/>
          <a:p>
            <a:pPr>
              <a:lnSpc>
                <a:spcPct val="100000"/>
              </a:lnSpc>
            </a:pPr>
            <a:r>
              <a:rPr lang="en-US" sz="3600">
                <a:solidFill>
                  <a:srgbClr val="90C226"/>
                </a:solidFill>
                <a:latin typeface="Trebuchet MS"/>
              </a:rPr>
              <a:t>PavadinimasSpustelėję redag. ruoš. pavad. stilių</a:t>
            </a:r>
            <a:endParaRPr/>
          </a:p>
        </p:txBody>
      </p:sp>
      <p:sp>
        <p:nvSpPr>
          <p:cNvPr id="356" name="PlaceHolder 12"/>
          <p:cNvSpPr>
            <a:spLocks noGrp="1"/>
          </p:cNvSpPr>
          <p:nvPr>
            <p:ph type="dt"/>
          </p:nvPr>
        </p:nvSpPr>
        <p:spPr>
          <a:xfrm>
            <a:off x="7205040" y="6041520"/>
            <a:ext cx="911520" cy="364680"/>
          </a:xfrm>
          <a:prstGeom prst="rect">
            <a:avLst/>
          </a:prstGeom>
        </p:spPr>
        <p:txBody>
          <a:bodyPr anchor="ctr"/>
          <a:lstStyle/>
          <a:p>
            <a:pPr algn="r">
              <a:lnSpc>
                <a:spcPct val="100000"/>
              </a:lnSpc>
            </a:pPr>
            <a:r>
              <a:rPr lang="lt-LT" sz="900">
                <a:solidFill>
                  <a:srgbClr val="8B8B8B"/>
                </a:solidFill>
                <a:latin typeface="Trebuchet MS"/>
              </a:rPr>
              <a:t>2018-03-23</a:t>
            </a:r>
            <a:endParaRPr/>
          </a:p>
        </p:txBody>
      </p:sp>
      <p:sp>
        <p:nvSpPr>
          <p:cNvPr id="357" name="PlaceHolder 13"/>
          <p:cNvSpPr>
            <a:spLocks noGrp="1"/>
          </p:cNvSpPr>
          <p:nvPr>
            <p:ph type="ftr"/>
          </p:nvPr>
        </p:nvSpPr>
        <p:spPr>
          <a:xfrm>
            <a:off x="677160" y="6041520"/>
            <a:ext cx="6297120" cy="364680"/>
          </a:xfrm>
          <a:prstGeom prst="rect">
            <a:avLst/>
          </a:prstGeom>
        </p:spPr>
        <p:txBody>
          <a:bodyPr anchor="ctr"/>
          <a:lstStyle/>
          <a:p>
            <a:endParaRPr/>
          </a:p>
        </p:txBody>
      </p:sp>
      <p:sp>
        <p:nvSpPr>
          <p:cNvPr id="358" name="PlaceHolder 14"/>
          <p:cNvSpPr>
            <a:spLocks noGrp="1"/>
          </p:cNvSpPr>
          <p:nvPr>
            <p:ph type="sldNum"/>
          </p:nvPr>
        </p:nvSpPr>
        <p:spPr>
          <a:xfrm>
            <a:off x="8590680" y="6041520"/>
            <a:ext cx="682920" cy="364680"/>
          </a:xfrm>
          <a:prstGeom prst="rect">
            <a:avLst/>
          </a:prstGeom>
        </p:spPr>
        <p:txBody>
          <a:bodyPr anchor="ctr"/>
          <a:lstStyle/>
          <a:p>
            <a:pPr algn="r">
              <a:lnSpc>
                <a:spcPct val="100000"/>
              </a:lnSpc>
            </a:pPr>
            <a:fld id="{707046AD-BE3C-4B32-9D88-038B3BB517D3}" type="slidenum">
              <a:rPr lang="lt-LT" sz="900">
                <a:solidFill>
                  <a:srgbClr val="90C226"/>
                </a:solidFill>
                <a:latin typeface="Trebuchet MS"/>
              </a:rPr>
              <a:t>‹#›</a:t>
            </a:fld>
            <a:endParaRPr/>
          </a:p>
        </p:txBody>
      </p:sp>
      <p:sp>
        <p:nvSpPr>
          <p:cNvPr id="359" name="PlaceHolder 15"/>
          <p:cNvSpPr>
            <a:spLocks noGrp="1"/>
          </p:cNvSpPr>
          <p:nvPr>
            <p:ph type="body"/>
          </p:nvPr>
        </p:nvSpPr>
        <p:spPr>
          <a:xfrm>
            <a:off x="609480" y="1604520"/>
            <a:ext cx="10972440" cy="3977280"/>
          </a:xfrm>
          <a:prstGeom prst="rect">
            <a:avLst/>
          </a:prstGeom>
        </p:spPr>
        <p:txBody>
          <a:bodyPr wrap="none" lIns="0" tIns="0" rIns="0" bIns="0"/>
          <a:lstStyle/>
          <a:p>
            <a:pPr>
              <a:buSzPct val="25000"/>
              <a:buFont typeface="StarSymbol"/>
              <a:buChar char=""/>
            </a:pPr>
            <a:r>
              <a:rPr lang="en-US"/>
              <a:t>Pirmas struktūros lygis</a:t>
            </a:r>
            <a:endParaRPr/>
          </a:p>
          <a:p>
            <a:pPr lvl="1">
              <a:buSzPct val="25000"/>
              <a:buFont typeface="StarSymbol"/>
              <a:buChar char=""/>
            </a:pPr>
            <a:r>
              <a:rPr lang="en-US"/>
              <a:t>Antras struktūros lygis</a:t>
            </a:r>
            <a:endParaRPr/>
          </a:p>
          <a:p>
            <a:pPr lvl="2">
              <a:buSzPct val="25000"/>
              <a:buFont typeface="StarSymbol"/>
              <a:buChar char=""/>
            </a:pPr>
            <a:r>
              <a:rPr lang="en-US"/>
              <a:t>Trečias struktūros lygis</a:t>
            </a:r>
            <a:endParaRPr/>
          </a:p>
          <a:p>
            <a:pPr lvl="3">
              <a:buSzPct val="25000"/>
              <a:buFont typeface="StarSymbol"/>
              <a:buChar char=""/>
            </a:pPr>
            <a:r>
              <a:rPr lang="en-US"/>
              <a:t>Ketvirtas struktūros lygis</a:t>
            </a:r>
            <a:endParaRPr/>
          </a:p>
          <a:p>
            <a:pPr lvl="4">
              <a:buSzPct val="25000"/>
              <a:buFont typeface="StarSymbol"/>
              <a:buChar char=""/>
            </a:pPr>
            <a:r>
              <a:rPr lang="en-US"/>
              <a:t>Penktas struktūros lygis</a:t>
            </a:r>
            <a:endParaRPr/>
          </a:p>
          <a:p>
            <a:pPr lvl="5">
              <a:buSzPct val="25000"/>
              <a:buFont typeface="StarSymbol"/>
              <a:buChar char=""/>
            </a:pPr>
            <a:r>
              <a:rPr lang="en-US"/>
              <a:t>Šeštas struktūros lygis</a:t>
            </a:r>
            <a:endParaRPr/>
          </a:p>
          <a:p>
            <a:pPr lvl="6">
              <a:buSzPct val="25000"/>
              <a:buFont typeface="StarSymbol"/>
              <a:buChar char=""/>
            </a:pPr>
            <a:r>
              <a:rPr lang="en-US"/>
              <a:t>Septintas struktūros lygis</a:t>
            </a:r>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baiskas@ukmerge.l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acebook.com/Pabaisko-seni%C5%ABnija-515286255259756" TargetMode="External"/><Relationship Id="rId1" Type="http://schemas.openxmlformats.org/officeDocument/2006/relationships/slideLayout" Target="../slideLayouts/slideLayout6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Shape 1"/>
          <p:cNvSpPr txBox="1"/>
          <p:nvPr/>
        </p:nvSpPr>
        <p:spPr>
          <a:xfrm>
            <a:off x="1506960" y="1229040"/>
            <a:ext cx="7249113" cy="1645920"/>
          </a:xfrm>
          <a:prstGeom prst="rect">
            <a:avLst/>
          </a:prstGeom>
        </p:spPr>
        <p:txBody>
          <a:bodyPr anchor="b"/>
          <a:lstStyle/>
          <a:p>
            <a:pPr algn="r">
              <a:lnSpc>
                <a:spcPct val="100000"/>
              </a:lnSpc>
            </a:pPr>
            <a:r>
              <a:rPr lang="en-US" sz="5400" b="1" dirty="0">
                <a:solidFill>
                  <a:srgbClr val="006600"/>
                </a:solidFill>
                <a:effectLst>
                  <a:outerShdw blurRad="38100" dist="38100" dir="2700000" algn="tl">
                    <a:srgbClr val="000000">
                      <a:alpha val="43137"/>
                    </a:srgbClr>
                  </a:outerShdw>
                </a:effectLst>
                <a:latin typeface="Trebuchet MS"/>
              </a:rPr>
              <a:t>20</a:t>
            </a:r>
            <a:r>
              <a:rPr lang="lt-LT" sz="5400" b="1" dirty="0">
                <a:solidFill>
                  <a:srgbClr val="006600"/>
                </a:solidFill>
                <a:effectLst>
                  <a:outerShdw blurRad="38100" dist="38100" dir="2700000" algn="tl">
                    <a:srgbClr val="000000">
                      <a:alpha val="43137"/>
                    </a:srgbClr>
                  </a:outerShdw>
                </a:effectLst>
                <a:latin typeface="Trebuchet MS"/>
              </a:rPr>
              <a:t>24</a:t>
            </a:r>
            <a:r>
              <a:rPr lang="en-US" sz="5400" b="1" dirty="0">
                <a:solidFill>
                  <a:srgbClr val="006600"/>
                </a:solidFill>
                <a:effectLst>
                  <a:outerShdw blurRad="38100" dist="38100" dir="2700000" algn="tl">
                    <a:srgbClr val="000000">
                      <a:alpha val="43137"/>
                    </a:srgbClr>
                  </a:outerShdw>
                </a:effectLst>
                <a:latin typeface="Trebuchet MS"/>
              </a:rPr>
              <a:t> </a:t>
            </a:r>
            <a:r>
              <a:rPr lang="en-US" sz="5400" b="1" dirty="0" err="1">
                <a:solidFill>
                  <a:srgbClr val="006600"/>
                </a:solidFill>
                <a:effectLst>
                  <a:outerShdw blurRad="38100" dist="38100" dir="2700000" algn="tl">
                    <a:srgbClr val="000000">
                      <a:alpha val="43137"/>
                    </a:srgbClr>
                  </a:outerShdw>
                </a:effectLst>
                <a:latin typeface="Trebuchet MS"/>
              </a:rPr>
              <a:t>metų</a:t>
            </a:r>
            <a:r>
              <a:rPr lang="en-US" sz="5400" b="1" dirty="0">
                <a:solidFill>
                  <a:srgbClr val="006600"/>
                </a:solidFill>
                <a:effectLst>
                  <a:outerShdw blurRad="38100" dist="38100" dir="2700000" algn="tl">
                    <a:srgbClr val="000000">
                      <a:alpha val="43137"/>
                    </a:srgbClr>
                  </a:outerShdw>
                </a:effectLst>
                <a:latin typeface="Trebuchet MS"/>
              </a:rPr>
              <a:t> 
</a:t>
            </a:r>
            <a:r>
              <a:rPr lang="en-US" sz="5400" b="1" dirty="0" err="1">
                <a:solidFill>
                  <a:srgbClr val="006600"/>
                </a:solidFill>
                <a:effectLst>
                  <a:outerShdw blurRad="38100" dist="38100" dir="2700000" algn="tl">
                    <a:srgbClr val="000000">
                      <a:alpha val="43137"/>
                    </a:srgbClr>
                  </a:outerShdw>
                </a:effectLst>
                <a:latin typeface="Trebuchet MS"/>
              </a:rPr>
              <a:t>veiklos</a:t>
            </a:r>
            <a:r>
              <a:rPr lang="en-US" sz="5400" b="1" dirty="0">
                <a:solidFill>
                  <a:srgbClr val="006600"/>
                </a:solidFill>
                <a:effectLst>
                  <a:outerShdw blurRad="38100" dist="38100" dir="2700000" algn="tl">
                    <a:srgbClr val="000000">
                      <a:alpha val="43137"/>
                    </a:srgbClr>
                  </a:outerShdw>
                </a:effectLst>
                <a:latin typeface="Trebuchet MS"/>
              </a:rPr>
              <a:t> </a:t>
            </a:r>
            <a:r>
              <a:rPr lang="en-US" sz="5400" b="1" dirty="0" err="1">
                <a:solidFill>
                  <a:srgbClr val="006600"/>
                </a:solidFill>
                <a:effectLst>
                  <a:outerShdw blurRad="38100" dist="38100" dir="2700000" algn="tl">
                    <a:srgbClr val="000000">
                      <a:alpha val="43137"/>
                    </a:srgbClr>
                  </a:outerShdw>
                </a:effectLst>
                <a:latin typeface="Trebuchet MS"/>
              </a:rPr>
              <a:t>ataskaita</a:t>
            </a:r>
            <a:endParaRPr b="1" dirty="0">
              <a:solidFill>
                <a:srgbClr val="006600"/>
              </a:solidFill>
              <a:effectLst>
                <a:outerShdw blurRad="38100" dist="38100" dir="2700000" algn="tl">
                  <a:srgbClr val="000000">
                    <a:alpha val="43137"/>
                  </a:srgbClr>
                </a:outerShdw>
              </a:effectLst>
            </a:endParaRPr>
          </a:p>
        </p:txBody>
      </p:sp>
      <p:sp>
        <p:nvSpPr>
          <p:cNvPr id="440" name="TextShape 2"/>
          <p:cNvSpPr txBox="1"/>
          <p:nvPr/>
        </p:nvSpPr>
        <p:spPr>
          <a:xfrm>
            <a:off x="895680" y="4050720"/>
            <a:ext cx="8062790" cy="1096560"/>
          </a:xfrm>
          <a:prstGeom prst="rect">
            <a:avLst/>
          </a:prstGeom>
        </p:spPr>
        <p:txBody>
          <a:bodyPr/>
          <a:lstStyle/>
          <a:p>
            <a:pPr algn="r">
              <a:lnSpc>
                <a:spcPct val="100000"/>
              </a:lnSpc>
            </a:pPr>
            <a:r>
              <a:rPr lang="lt-LT" dirty="0">
                <a:solidFill>
                  <a:srgbClr val="808080"/>
                </a:solidFill>
                <a:latin typeface="Trebuchet MS"/>
              </a:rPr>
              <a:t>Ukmergės rajono savivaldybės administracijos Pabaisko seniūnija</a:t>
            </a:r>
            <a:endParaRPr dirty="0"/>
          </a:p>
          <a:p>
            <a:pPr algn="r">
              <a:lnSpc>
                <a:spcPct val="100000"/>
              </a:lnSpc>
            </a:pPr>
            <a:r>
              <a:rPr lang="lt-LT" dirty="0">
                <a:solidFill>
                  <a:srgbClr val="808080"/>
                </a:solidFill>
                <a:latin typeface="Trebuchet MS"/>
              </a:rPr>
              <a:t>Pergalės g.1, Pabaisko mstl., 20249 Ukmergės r.</a:t>
            </a:r>
            <a:endParaRPr dirty="0"/>
          </a:p>
          <a:p>
            <a:pPr algn="r">
              <a:lnSpc>
                <a:spcPct val="100000"/>
              </a:lnSpc>
            </a:pPr>
            <a:r>
              <a:rPr lang="lt-LT" dirty="0" err="1">
                <a:solidFill>
                  <a:srgbClr val="808080"/>
                </a:solidFill>
                <a:latin typeface="Trebuchet MS"/>
              </a:rPr>
              <a:t>El.p</a:t>
            </a:r>
            <a:r>
              <a:rPr lang="lt-LT" dirty="0">
                <a:solidFill>
                  <a:srgbClr val="808080"/>
                </a:solidFill>
                <a:latin typeface="Trebuchet MS"/>
              </a:rPr>
              <a:t>: </a:t>
            </a:r>
            <a:r>
              <a:rPr lang="lt-LT" dirty="0" err="1">
                <a:solidFill>
                  <a:srgbClr val="808080"/>
                </a:solidFill>
                <a:latin typeface="Trebuchet MS"/>
                <a:hlinkClick r:id="rId2"/>
              </a:rPr>
              <a:t>pabaiskas@ukmerge.lt</a:t>
            </a:r>
            <a:r>
              <a:rPr lang="lt-LT" dirty="0">
                <a:solidFill>
                  <a:srgbClr val="808080"/>
                </a:solidFill>
                <a:latin typeface="Trebuchet MS"/>
              </a:rPr>
              <a:t> </a:t>
            </a:r>
          </a:p>
          <a:p>
            <a:pPr algn="r">
              <a:lnSpc>
                <a:spcPct val="100000"/>
              </a:lnSpc>
            </a:pPr>
            <a:r>
              <a:rPr lang="lt-LT" dirty="0">
                <a:solidFill>
                  <a:srgbClr val="808080"/>
                </a:solidFill>
                <a:latin typeface="Trebuchet MS"/>
              </a:rPr>
              <a:t>Tel.: (+370 340) 41 467; +370 656 96654 </a:t>
            </a:r>
            <a:endParaRPr dirty="0"/>
          </a:p>
        </p:txBody>
      </p:sp>
      <p:pic>
        <p:nvPicPr>
          <p:cNvPr id="441" name="Paveikslėlis 3"/>
          <p:cNvPicPr/>
          <p:nvPr/>
        </p:nvPicPr>
        <p:blipFill>
          <a:blip r:embed="rId3"/>
          <a:stretch>
            <a:fillRect/>
          </a:stretch>
        </p:blipFill>
        <p:spPr>
          <a:xfrm>
            <a:off x="1341720" y="982440"/>
            <a:ext cx="1633680" cy="196272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extShape 1"/>
          <p:cNvSpPr txBox="1"/>
          <p:nvPr/>
        </p:nvSpPr>
        <p:spPr>
          <a:xfrm>
            <a:off x="574560" y="3687840"/>
            <a:ext cx="8708400" cy="2218320"/>
          </a:xfrm>
          <a:prstGeom prst="rect">
            <a:avLst/>
          </a:prstGeom>
        </p:spPr>
        <p:txBody>
          <a:bodyPr/>
          <a:lstStyle/>
          <a:p>
            <a:pPr>
              <a:lnSpc>
                <a:spcPct val="100000"/>
              </a:lnSpc>
            </a:pPr>
            <a:endParaRPr dirty="0"/>
          </a:p>
        </p:txBody>
      </p:sp>
      <p:sp>
        <p:nvSpPr>
          <p:cNvPr id="4" name="TextBox 3">
            <a:extLst>
              <a:ext uri="{FF2B5EF4-FFF2-40B4-BE49-F238E27FC236}">
                <a16:creationId xmlns:a16="http://schemas.microsoft.com/office/drawing/2014/main" id="{E9B90EA0-6F68-F961-360F-BCAA0C058453}"/>
              </a:ext>
            </a:extLst>
          </p:cNvPr>
          <p:cNvSpPr txBox="1"/>
          <p:nvPr/>
        </p:nvSpPr>
        <p:spPr>
          <a:xfrm>
            <a:off x="211488" y="618566"/>
            <a:ext cx="9268687" cy="954107"/>
          </a:xfrm>
          <a:prstGeom prst="rect">
            <a:avLst/>
          </a:prstGeom>
          <a:noFill/>
        </p:spPr>
        <p:txBody>
          <a:bodyPr wrap="square">
            <a:spAutoFit/>
          </a:bodyPr>
          <a:lstStyle/>
          <a:p>
            <a:r>
              <a:rPr lang="lt-LT" sz="2800" b="1" dirty="0">
                <a:solidFill>
                  <a:srgbClr val="0066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2024 m. gauta 173,9 tūkst. Eur.</a:t>
            </a:r>
          </a:p>
          <a:p>
            <a:r>
              <a:rPr lang="lt-LT" sz="2800" b="1" dirty="0">
                <a:solidFill>
                  <a:srgbClr val="0066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2024 m. biudžeto vykdymas 99,83 %.</a:t>
            </a:r>
            <a:endParaRPr lang="lt-LT" sz="2800" b="1" dirty="0">
              <a:solidFill>
                <a:srgbClr val="006600"/>
              </a:solidFill>
              <a:effectLst>
                <a:outerShdw blurRad="38100" dist="38100" dir="2700000" algn="tl">
                  <a:srgbClr val="000000">
                    <a:alpha val="43137"/>
                  </a:srgbClr>
                </a:outerShdw>
              </a:effectLst>
            </a:endParaRPr>
          </a:p>
        </p:txBody>
      </p:sp>
      <p:pic>
        <p:nvPicPr>
          <p:cNvPr id="2" name="Paveikslėlis 1">
            <a:extLst>
              <a:ext uri="{FF2B5EF4-FFF2-40B4-BE49-F238E27FC236}">
                <a16:creationId xmlns:a16="http://schemas.microsoft.com/office/drawing/2014/main" id="{8FBA268E-564D-2E73-9417-D0D636805DD4}"/>
              </a:ext>
            </a:extLst>
          </p:cNvPr>
          <p:cNvPicPr>
            <a:picLocks noChangeAspect="1"/>
          </p:cNvPicPr>
          <p:nvPr/>
        </p:nvPicPr>
        <p:blipFill>
          <a:blip r:embed="rId3"/>
          <a:stretch>
            <a:fillRect/>
          </a:stretch>
        </p:blipFill>
        <p:spPr>
          <a:xfrm>
            <a:off x="299255" y="1865447"/>
            <a:ext cx="8827799" cy="4040713"/>
          </a:xfrm>
          <a:prstGeom prst="rect">
            <a:avLst/>
          </a:prstGeom>
        </p:spPr>
      </p:pic>
      <p:sp>
        <p:nvSpPr>
          <p:cNvPr id="5" name="TextBox 4">
            <a:extLst>
              <a:ext uri="{FF2B5EF4-FFF2-40B4-BE49-F238E27FC236}">
                <a16:creationId xmlns:a16="http://schemas.microsoft.com/office/drawing/2014/main" id="{0E797963-10C7-4885-AECF-BC7C663DEC09}"/>
              </a:ext>
            </a:extLst>
          </p:cNvPr>
          <p:cNvSpPr txBox="1"/>
          <p:nvPr/>
        </p:nvSpPr>
        <p:spPr>
          <a:xfrm>
            <a:off x="501445" y="5934670"/>
            <a:ext cx="8625609" cy="646331"/>
          </a:xfrm>
          <a:prstGeom prst="rect">
            <a:avLst/>
          </a:prstGeom>
          <a:noFill/>
        </p:spPr>
        <p:txBody>
          <a:bodyPr wrap="square">
            <a:spAutoFit/>
          </a:bodyPr>
          <a:lstStyle/>
          <a:p>
            <a:r>
              <a:rPr lang="lt-LT" dirty="0"/>
              <a:t>Papildomai iš Ukmergės rajono savivaldybės administracijos skirtų lėšų buvo nupirkta komunalinė šluota už 2238,50 Eur.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extShape 3"/>
          <p:cNvSpPr txBox="1"/>
          <p:nvPr/>
        </p:nvSpPr>
        <p:spPr>
          <a:xfrm>
            <a:off x="5192640" y="1330200"/>
            <a:ext cx="4183560" cy="4920840"/>
          </a:xfrm>
          <a:prstGeom prst="rect">
            <a:avLst/>
          </a:prstGeom>
        </p:spPr>
        <p:txBody>
          <a:bodyPr anchor="ctr"/>
          <a:lstStyle/>
          <a:p>
            <a:pPr algn="r">
              <a:lnSpc>
                <a:spcPct val="100000"/>
              </a:lnSpc>
              <a:buSzPct val="25000"/>
              <a:buFont typeface="Wingdings 3" charset="2"/>
              <a:buChar char=""/>
            </a:pPr>
            <a:endParaRPr dirty="0"/>
          </a:p>
        </p:txBody>
      </p:sp>
      <p:sp>
        <p:nvSpPr>
          <p:cNvPr id="3" name="TextBox 2">
            <a:extLst>
              <a:ext uri="{FF2B5EF4-FFF2-40B4-BE49-F238E27FC236}">
                <a16:creationId xmlns:a16="http://schemas.microsoft.com/office/drawing/2014/main" id="{65DDD0D7-F817-4597-4B6D-F4EC7CF513D9}"/>
              </a:ext>
            </a:extLst>
          </p:cNvPr>
          <p:cNvSpPr txBox="1"/>
          <p:nvPr/>
        </p:nvSpPr>
        <p:spPr>
          <a:xfrm>
            <a:off x="1477037" y="235631"/>
            <a:ext cx="6102626" cy="556434"/>
          </a:xfrm>
          <a:prstGeom prst="rect">
            <a:avLst/>
          </a:prstGeom>
          <a:noFill/>
        </p:spPr>
        <p:txBody>
          <a:bodyPr wrap="square">
            <a:spAutoFit/>
          </a:bodyPr>
          <a:lstStyle/>
          <a:p>
            <a:pPr algn="ctr">
              <a:lnSpc>
                <a:spcPct val="115000"/>
              </a:lnSpc>
              <a:spcAft>
                <a:spcPts val="800"/>
              </a:spcAft>
            </a:pPr>
            <a:r>
              <a:rPr lang="lt-LT" sz="28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rPr>
              <a:t>Kaimo plėtros programa</a:t>
            </a:r>
            <a:endParaRPr lang="lt-LT" sz="2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3CCD03A-F355-EF5B-D289-3471B1227A34}"/>
              </a:ext>
            </a:extLst>
          </p:cNvPr>
          <p:cNvSpPr txBox="1"/>
          <p:nvPr/>
        </p:nvSpPr>
        <p:spPr>
          <a:xfrm>
            <a:off x="298255" y="772133"/>
            <a:ext cx="8808800" cy="5176866"/>
          </a:xfrm>
          <a:prstGeom prst="rect">
            <a:avLst/>
          </a:prstGeom>
          <a:noFill/>
        </p:spPr>
        <p:txBody>
          <a:bodyPr wrap="square">
            <a:spAutoFit/>
          </a:bodyPr>
          <a:lstStyle/>
          <a:p>
            <a:pPr algn="just">
              <a:lnSpc>
                <a:spcPct val="150000"/>
              </a:lnSpc>
            </a:pPr>
            <a:r>
              <a:rPr lang="lt-LT" sz="2800" b="1" dirty="0"/>
              <a:t>Skirta 90,4 tūkst. eurų, iš jų: </a:t>
            </a:r>
          </a:p>
          <a:p>
            <a:pPr marL="342900" indent="-342900" algn="just">
              <a:lnSpc>
                <a:spcPct val="150000"/>
              </a:lnSpc>
              <a:buFontTx/>
              <a:buChar char="-"/>
            </a:pPr>
            <a:r>
              <a:rPr lang="lt-LT" sz="2000" dirty="0"/>
              <a:t>44,1 tūkst. Eur darbo užmokesčiui. </a:t>
            </a:r>
          </a:p>
          <a:p>
            <a:pPr algn="just">
              <a:lnSpc>
                <a:spcPct val="150000"/>
              </a:lnSpc>
            </a:pPr>
            <a:r>
              <a:rPr lang="lt-LT" sz="2000" dirty="0"/>
              <a:t>Buvo atlikti šie ūkiniai darbai:</a:t>
            </a:r>
          </a:p>
          <a:p>
            <a:pPr algn="just">
              <a:lnSpc>
                <a:spcPct val="150000"/>
              </a:lnSpc>
            </a:pPr>
            <a:r>
              <a:rPr lang="lt-LT" sz="2000" dirty="0"/>
              <a:t>- šienaujamos pakelės, parkai, bendro naudojimo teritorijos, miestelių ir kaimų viešosios erdvės;</a:t>
            </a:r>
          </a:p>
          <a:p>
            <a:pPr marL="342900" indent="-342900" algn="just">
              <a:lnSpc>
                <a:spcPct val="150000"/>
              </a:lnSpc>
              <a:buFontTx/>
              <a:buChar char="-"/>
            </a:pPr>
            <a:r>
              <a:rPr lang="lt-LT" sz="2000" dirty="0"/>
              <a:t>seniūnijos lėšomis buvo nupirkta ir</a:t>
            </a:r>
          </a:p>
          <a:p>
            <a:pPr algn="just">
              <a:lnSpc>
                <a:spcPct val="150000"/>
              </a:lnSpc>
            </a:pPr>
            <a:r>
              <a:rPr lang="lt-LT" sz="2000" dirty="0"/>
              <a:t> panaudota 0,84 t šalto asfalto duobių tvarkymui mažesnio eismo intensyvumo gatvėse;</a:t>
            </a:r>
          </a:p>
          <a:p>
            <a:pPr marL="342900" indent="-342900" algn="just">
              <a:lnSpc>
                <a:spcPct val="150000"/>
              </a:lnSpc>
              <a:buFontTx/>
              <a:buChar char="-"/>
            </a:pPr>
            <a:r>
              <a:rPr lang="lt-LT" sz="2000" dirty="0"/>
              <a:t>Pabaisko mūšio lauke, senosios</a:t>
            </a:r>
          </a:p>
          <a:p>
            <a:pPr algn="just">
              <a:lnSpc>
                <a:spcPct val="150000"/>
              </a:lnSpc>
            </a:pPr>
            <a:r>
              <a:rPr lang="lt-LT" sz="2000" dirty="0"/>
              <a:t>pavėsinės vietoje pastatyta nauja.</a:t>
            </a:r>
          </a:p>
          <a:p>
            <a:pPr marL="342900" indent="-342900" algn="just">
              <a:lnSpc>
                <a:spcPct val="150000"/>
              </a:lnSpc>
              <a:buFontTx/>
              <a:buChar char="-"/>
            </a:pPr>
            <a:endParaRPr lang="lt-LT" sz="1400" dirty="0"/>
          </a:p>
        </p:txBody>
      </p:sp>
      <p:pic>
        <p:nvPicPr>
          <p:cNvPr id="2" name="Paveikslėlis 1">
            <a:extLst>
              <a:ext uri="{FF2B5EF4-FFF2-40B4-BE49-F238E27FC236}">
                <a16:creationId xmlns:a16="http://schemas.microsoft.com/office/drawing/2014/main" id="{5C30D3A8-32AC-A980-8B61-0481B5DE1700}"/>
              </a:ext>
            </a:extLst>
          </p:cNvPr>
          <p:cNvPicPr>
            <a:picLocks noChangeAspect="1"/>
          </p:cNvPicPr>
          <p:nvPr/>
        </p:nvPicPr>
        <p:blipFill>
          <a:blip r:embed="rId2"/>
          <a:stretch>
            <a:fillRect/>
          </a:stretch>
        </p:blipFill>
        <p:spPr>
          <a:xfrm>
            <a:off x="4643661" y="2879632"/>
            <a:ext cx="4395597" cy="36274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TextShape 1"/>
          <p:cNvSpPr txBox="1"/>
          <p:nvPr/>
        </p:nvSpPr>
        <p:spPr>
          <a:xfrm>
            <a:off x="677160" y="649440"/>
            <a:ext cx="3854160" cy="1278000"/>
          </a:xfrm>
          <a:prstGeom prst="rect">
            <a:avLst/>
          </a:prstGeom>
        </p:spPr>
        <p:txBody>
          <a:bodyPr anchor="b"/>
          <a:lstStyle/>
          <a:p>
            <a:pPr>
              <a:lnSpc>
                <a:spcPct val="100000"/>
              </a:lnSpc>
            </a:pPr>
            <a:r>
              <a:rPr lang="en-US" sz="2000">
                <a:solidFill>
                  <a:srgbClr val="90C226"/>
                </a:solidFill>
                <a:latin typeface="Trebuchet MS"/>
              </a:rPr>
              <a:t>
</a:t>
            </a:r>
            <a:endParaRPr lang="en-US" dirty="0"/>
          </a:p>
        </p:txBody>
      </p:sp>
      <p:sp>
        <p:nvSpPr>
          <p:cNvPr id="10" name="TextBox 9">
            <a:extLst>
              <a:ext uri="{FF2B5EF4-FFF2-40B4-BE49-F238E27FC236}">
                <a16:creationId xmlns:a16="http://schemas.microsoft.com/office/drawing/2014/main" id="{0D1568EB-15EF-0692-D4BC-41EBB7B216A7}"/>
              </a:ext>
            </a:extLst>
          </p:cNvPr>
          <p:cNvSpPr txBox="1"/>
          <p:nvPr/>
        </p:nvSpPr>
        <p:spPr>
          <a:xfrm>
            <a:off x="167149" y="1092655"/>
            <a:ext cx="9065341" cy="3754874"/>
          </a:xfrm>
          <a:prstGeom prst="rect">
            <a:avLst/>
          </a:prstGeom>
          <a:noFill/>
        </p:spPr>
        <p:txBody>
          <a:bodyPr wrap="square">
            <a:spAutoFit/>
          </a:bodyPr>
          <a:lstStyle/>
          <a:p>
            <a:pPr algn="just"/>
            <a:r>
              <a:rPr lang="lt-LT" dirty="0"/>
              <a:t>- </a:t>
            </a:r>
            <a:r>
              <a:rPr lang="lt-LT" sz="2000" dirty="0"/>
              <a:t>įsigytos 5,5 t kalcio ir natrio chlorido druskos, žvyrkelių dulkėtumui mažinti bei barstyti gatves ir šaligatvius nuo apledėjimo;</a:t>
            </a:r>
          </a:p>
          <a:p>
            <a:pPr marL="285750" indent="-285750" algn="just">
              <a:buFontTx/>
              <a:buChar char="-"/>
            </a:pPr>
            <a:r>
              <a:rPr lang="lt-LT" sz="2000" dirty="0"/>
              <a:t>organizuoti seniūnijos vietinių, vidaus kelių bei gatvių priežiūros darbai: </a:t>
            </a:r>
            <a:r>
              <a:rPr lang="lt-LT" sz="2000" dirty="0" err="1"/>
              <a:t>greideriavimas</a:t>
            </a:r>
            <a:r>
              <a:rPr lang="lt-LT" sz="2000" dirty="0"/>
              <a:t>, pakelių šienavimas, sniego valymas. </a:t>
            </a:r>
          </a:p>
          <a:p>
            <a:pPr algn="just"/>
            <a:r>
              <a:rPr lang="lt-LT" sz="2000" dirty="0" err="1"/>
              <a:t>Greideriavimui</a:t>
            </a:r>
            <a:r>
              <a:rPr lang="lt-LT" sz="2000" dirty="0"/>
              <a:t> išleista 15174,45 Eur. Sniego valymui 8305,00 Eur. </a:t>
            </a:r>
          </a:p>
          <a:p>
            <a:pPr marL="285750" indent="-285750" algn="just">
              <a:buFontTx/>
              <a:buChar char="-"/>
            </a:pPr>
            <a:r>
              <a:rPr lang="lt-LT" sz="2000" dirty="0"/>
              <a:t>atliktas pakelėse augančių krūmų šalinimas: keliuose Pa-32 </a:t>
            </a:r>
            <a:r>
              <a:rPr lang="lt-LT" sz="2000" dirty="0" err="1"/>
              <a:t>Kulniškiai</a:t>
            </a:r>
            <a:r>
              <a:rPr lang="lt-LT" sz="2000" dirty="0"/>
              <a:t> – Sukiniai, Pa-14 Pabaiskas – Sargeliai, Pa-16 Maigių I k. kelias, Pa-12 </a:t>
            </a:r>
            <a:r>
              <a:rPr lang="lt-LT" sz="2000" dirty="0" err="1"/>
              <a:t>Ūlyčninkai</a:t>
            </a:r>
            <a:r>
              <a:rPr lang="lt-LT" sz="2000" dirty="0"/>
              <a:t> – </a:t>
            </a:r>
            <a:r>
              <a:rPr lang="lt-LT" sz="2000" dirty="0" err="1"/>
              <a:t>Deltuvėlė</a:t>
            </a:r>
            <a:r>
              <a:rPr lang="lt-LT" sz="2000" dirty="0"/>
              <a:t> – Pašilė. - atlikti pavojingų medžių šalinimo darbai Pabaisko miestelyje, </a:t>
            </a:r>
            <a:r>
              <a:rPr lang="lt-LT" sz="2000" dirty="0" err="1"/>
              <a:t>Daumantiškių</a:t>
            </a:r>
            <a:r>
              <a:rPr lang="lt-LT" sz="2000" dirty="0"/>
              <a:t> ir Varinės kaimuose, bei </a:t>
            </a:r>
            <a:r>
              <a:rPr lang="lt-LT" sz="2000" dirty="0" err="1"/>
              <a:t>Jutkonių</a:t>
            </a:r>
            <a:r>
              <a:rPr lang="lt-LT" sz="2000" dirty="0"/>
              <a:t> kapinėse. </a:t>
            </a:r>
          </a:p>
          <a:p>
            <a:pPr marL="285750" indent="-285750" algn="just">
              <a:buFontTx/>
              <a:buChar char="-"/>
            </a:pPr>
            <a:r>
              <a:rPr lang="lt-LT" sz="2000" dirty="0"/>
              <a:t>Kirtimų metu pagamintos malkos naudojamos kūrenimui. </a:t>
            </a:r>
          </a:p>
          <a:p>
            <a:endParaRPr lang="lt-LT" dirty="0"/>
          </a:p>
        </p:txBody>
      </p:sp>
      <p:sp>
        <p:nvSpPr>
          <p:cNvPr id="12" name="TextBox 11">
            <a:extLst>
              <a:ext uri="{FF2B5EF4-FFF2-40B4-BE49-F238E27FC236}">
                <a16:creationId xmlns:a16="http://schemas.microsoft.com/office/drawing/2014/main" id="{6409BF9F-9653-C478-73FC-011009B6DD84}"/>
              </a:ext>
            </a:extLst>
          </p:cNvPr>
          <p:cNvSpPr txBox="1"/>
          <p:nvPr/>
        </p:nvSpPr>
        <p:spPr>
          <a:xfrm>
            <a:off x="540773" y="5008231"/>
            <a:ext cx="7787149" cy="1631216"/>
          </a:xfrm>
          <a:prstGeom prst="rect">
            <a:avLst/>
          </a:prstGeom>
          <a:noFill/>
        </p:spPr>
        <p:txBody>
          <a:bodyPr wrap="square">
            <a:spAutoFit/>
          </a:bodyPr>
          <a:lstStyle/>
          <a:p>
            <a:r>
              <a:rPr lang="lt-LT" sz="2000" dirty="0"/>
              <a:t>- naudojant KPP lėšas vykdytas Pabaisko seniūnijos vietinių kelių su žvyro danga duobių taisymas, sunaudota 730 m3 žvyro už 12499,99 Eur. </a:t>
            </a:r>
          </a:p>
          <a:p>
            <a:r>
              <a:rPr lang="lt-LT" sz="2000" dirty="0"/>
              <a:t>- naudojant KPP lėšas sutvarkyta 485,52 m2 duobių panaudojant 13799,88 Eur lėšų</a:t>
            </a:r>
            <a:r>
              <a:rPr lang="lt-LT"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2C2D34-F228-425F-6FA1-E716D03652BB}"/>
              </a:ext>
            </a:extLst>
          </p:cNvPr>
          <p:cNvSpPr txBox="1"/>
          <p:nvPr/>
        </p:nvSpPr>
        <p:spPr>
          <a:xfrm>
            <a:off x="160113" y="678070"/>
            <a:ext cx="8809382" cy="5570756"/>
          </a:xfrm>
          <a:prstGeom prst="rect">
            <a:avLst/>
          </a:prstGeom>
          <a:noFill/>
        </p:spPr>
        <p:txBody>
          <a:bodyPr wrap="square">
            <a:spAutoFit/>
          </a:bodyPr>
          <a:lstStyle/>
          <a:p>
            <a:r>
              <a:rPr lang="lt-LT" sz="3200" dirty="0">
                <a:solidFill>
                  <a:srgbClr val="006600"/>
                </a:solidFill>
                <a:effectLst>
                  <a:outerShdw blurRad="38100" dist="38100" dir="2700000" algn="tl">
                    <a:srgbClr val="000000">
                      <a:alpha val="43137"/>
                    </a:srgbClr>
                  </a:outerShdw>
                </a:effectLst>
              </a:rPr>
              <a:t>Viešosios infrastruktūros plėtros programa</a:t>
            </a:r>
          </a:p>
          <a:p>
            <a:endParaRPr lang="lt-LT" dirty="0"/>
          </a:p>
          <a:p>
            <a:r>
              <a:rPr lang="lt-LT" sz="2400" dirty="0"/>
              <a:t>Programai įgyvendinti skirta 6500,00 Eur. Vykdant šią programą siekiama užtikrinti seniūnijos gyvenviečių gatvių apšvietimą ir apšvietimo įrenginių priežiūrą:</a:t>
            </a:r>
          </a:p>
          <a:p>
            <a:pPr marL="342900" indent="-342900">
              <a:buFontTx/>
              <a:buChar char="-"/>
            </a:pPr>
            <a:r>
              <a:rPr lang="lt-LT" sz="2400" dirty="0"/>
              <a:t>baigtas gatvių apšvietimo atnaujinimas pakeičiant paskutinius senus šviestuvus Pabaisko mstl. ir Antakalnio k. į taupius LED</a:t>
            </a:r>
          </a:p>
          <a:p>
            <a:pPr marL="342900" indent="-342900">
              <a:buFontTx/>
              <a:buChar char="-"/>
            </a:pPr>
            <a:r>
              <a:rPr lang="lt-LT" sz="2400" dirty="0"/>
              <a:t>modernizuotas apšvietimo valdymas </a:t>
            </a:r>
          </a:p>
          <a:p>
            <a:r>
              <a:rPr lang="lt-LT" sz="2400" dirty="0"/>
              <a:t>Antakalnio k., </a:t>
            </a:r>
            <a:r>
              <a:rPr lang="lt-LT" sz="2400" dirty="0" err="1"/>
              <a:t>Daumantiškių</a:t>
            </a:r>
            <a:r>
              <a:rPr lang="lt-LT" sz="2400" dirty="0"/>
              <a:t>., </a:t>
            </a:r>
          </a:p>
          <a:p>
            <a:r>
              <a:rPr lang="lt-LT" sz="2400" dirty="0" err="1"/>
              <a:t>Vaitkuškio</a:t>
            </a:r>
            <a:r>
              <a:rPr lang="lt-LT" sz="2400" dirty="0"/>
              <a:t> </a:t>
            </a:r>
            <a:r>
              <a:rPr lang="lt-LT" sz="2400" dirty="0" err="1"/>
              <a:t>k.,Pabaisko</a:t>
            </a:r>
            <a:r>
              <a:rPr lang="lt-LT" sz="2400" dirty="0"/>
              <a:t> mstl. </a:t>
            </a:r>
          </a:p>
          <a:p>
            <a:pPr marL="342900" indent="-342900">
              <a:buFontTx/>
              <a:buChar char="-"/>
            </a:pPr>
            <a:r>
              <a:rPr lang="lt-LT" sz="2400" dirty="0"/>
              <a:t>atsižvelgus į gyventojų pageidavimą </a:t>
            </a:r>
          </a:p>
          <a:p>
            <a:r>
              <a:rPr lang="lt-LT" sz="2400" dirty="0"/>
              <a:t>pratęstas Ryšių gatvės atšakos </a:t>
            </a:r>
          </a:p>
          <a:p>
            <a:r>
              <a:rPr lang="lt-LT" sz="2400" dirty="0"/>
              <a:t>apšvietimas Antakalnio k.</a:t>
            </a:r>
          </a:p>
          <a:p>
            <a:endParaRPr lang="lt-LT" dirty="0"/>
          </a:p>
        </p:txBody>
      </p:sp>
      <p:pic>
        <p:nvPicPr>
          <p:cNvPr id="2" name="Paveikslėlis 1">
            <a:extLst>
              <a:ext uri="{FF2B5EF4-FFF2-40B4-BE49-F238E27FC236}">
                <a16:creationId xmlns:a16="http://schemas.microsoft.com/office/drawing/2014/main" id="{DC66C5F8-AEAE-9B7E-EC87-9F90613D7528}"/>
              </a:ext>
            </a:extLst>
          </p:cNvPr>
          <p:cNvPicPr>
            <a:picLocks noChangeAspect="1"/>
          </p:cNvPicPr>
          <p:nvPr/>
        </p:nvPicPr>
        <p:blipFill>
          <a:blip r:embed="rId2"/>
          <a:stretch>
            <a:fillRect/>
          </a:stretch>
        </p:blipFill>
        <p:spPr>
          <a:xfrm>
            <a:off x="5621731" y="3345459"/>
            <a:ext cx="6410156" cy="33767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7CD1BB-B6E5-8C2D-2F44-0796F2DB60EB}"/>
              </a:ext>
            </a:extLst>
          </p:cNvPr>
          <p:cNvSpPr txBox="1"/>
          <p:nvPr/>
        </p:nvSpPr>
        <p:spPr>
          <a:xfrm>
            <a:off x="658256" y="1190065"/>
            <a:ext cx="8353541" cy="3816429"/>
          </a:xfrm>
          <a:prstGeom prst="rect">
            <a:avLst/>
          </a:prstGeom>
          <a:noFill/>
        </p:spPr>
        <p:txBody>
          <a:bodyPr wrap="square">
            <a:spAutoFit/>
          </a:bodyPr>
          <a:lstStyle/>
          <a:p>
            <a:r>
              <a:rPr lang="lt-LT" sz="3200" b="1" dirty="0">
                <a:solidFill>
                  <a:srgbClr val="006600"/>
                </a:solidFill>
                <a:effectLst>
                  <a:outerShdw blurRad="38100" dist="38100" dir="2700000" algn="tl">
                    <a:srgbClr val="000000">
                      <a:alpha val="43137"/>
                    </a:srgbClr>
                  </a:outerShdw>
                </a:effectLst>
              </a:rPr>
              <a:t>Užimtumo didinimo programa</a:t>
            </a:r>
          </a:p>
          <a:p>
            <a:endParaRPr lang="lt-LT" dirty="0"/>
          </a:p>
          <a:p>
            <a:pPr algn="just"/>
            <a:r>
              <a:rPr lang="lt-LT" dirty="0"/>
              <a:t>        </a:t>
            </a:r>
            <a:r>
              <a:rPr lang="lt-LT" sz="2400" dirty="0"/>
              <a:t>Užimtumo didinimo programai buvo skirta 6,1 tūkst. Eur, panaudota 6,1 tūkst. Eur. Pagal šią programą buvo įdarbinti 3 asmenys. Įdarbintų asmenų darbo trukmė nuo 1 iki 2 mėn. Visi įdarbinti asmenys ilgalaikiai bedarbiai gyvenantys Pabaisko seniūnijos teritorijoje. Šie asmenys tvarkė seniūnijos bendro naudojimo teritorijas, šienavo pakeles, vejas, grėbė žolę, lapus, kirto krūmus, šlavė šaligatvius, rinko šiukšles.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F8BB5B-891B-E85D-E201-650324ABCED6}"/>
              </a:ext>
            </a:extLst>
          </p:cNvPr>
          <p:cNvSpPr txBox="1"/>
          <p:nvPr/>
        </p:nvSpPr>
        <p:spPr>
          <a:xfrm>
            <a:off x="106017" y="202748"/>
            <a:ext cx="9104243" cy="2585323"/>
          </a:xfrm>
          <a:prstGeom prst="rect">
            <a:avLst/>
          </a:prstGeom>
          <a:noFill/>
        </p:spPr>
        <p:txBody>
          <a:bodyPr wrap="square">
            <a:spAutoFit/>
          </a:bodyPr>
          <a:lstStyle/>
          <a:p>
            <a:pPr algn="ctr"/>
            <a:r>
              <a:rPr lang="lt-LT" sz="3200" dirty="0">
                <a:solidFill>
                  <a:srgbClr val="006600"/>
                </a:solidFill>
                <a:effectLst>
                  <a:outerShdw blurRad="38100" dist="38100" dir="2700000" algn="tl">
                    <a:srgbClr val="000000">
                      <a:alpha val="43137"/>
                    </a:srgbClr>
                  </a:outerShdw>
                </a:effectLst>
              </a:rPr>
              <a:t>Savivaldybės valdymo programa</a:t>
            </a:r>
          </a:p>
          <a:p>
            <a:pPr algn="just"/>
            <a:r>
              <a:rPr lang="lt-LT" sz="2400" dirty="0"/>
              <a:t>        </a:t>
            </a:r>
            <a:r>
              <a:rPr lang="lt-LT" sz="1600" dirty="0"/>
              <a:t>Savivaldybės valdymo programa siekiama užtikrinti efektyvų lėšų ir turto panaudojimą, kokybiškų ir visiems prieinamų viešųjų paslaugų teikimą, finansuojant seniūnijos administracijos veiklą bei valstybės deleguotą gyvenamosios vietos deklaravimo funkciją.</a:t>
            </a:r>
          </a:p>
          <a:p>
            <a:pPr algn="just"/>
            <a:endParaRPr lang="lt-LT" sz="1000" dirty="0"/>
          </a:p>
          <a:p>
            <a:pPr algn="ctr"/>
            <a:r>
              <a:rPr lang="lt-LT" sz="2000" b="1" dirty="0"/>
              <a:t>Skirta 70,9 tūkst. Eur, iš jų 61,8 tūkst. Eur darbo užmokesčiui.</a:t>
            </a:r>
          </a:p>
          <a:p>
            <a:pPr algn="ctr"/>
            <a:endParaRPr lang="lt-LT" sz="2000" b="1" dirty="0"/>
          </a:p>
          <a:p>
            <a:pPr algn="r"/>
            <a:r>
              <a:rPr lang="lt-LT" sz="2400" dirty="0"/>
              <a:t>		</a:t>
            </a:r>
          </a:p>
        </p:txBody>
      </p:sp>
      <p:graphicFrame>
        <p:nvGraphicFramePr>
          <p:cNvPr id="6" name="Lentelė 5">
            <a:extLst>
              <a:ext uri="{FF2B5EF4-FFF2-40B4-BE49-F238E27FC236}">
                <a16:creationId xmlns:a16="http://schemas.microsoft.com/office/drawing/2014/main" id="{B809E206-8A43-857D-1F66-9BC6C3D7C4CB}"/>
              </a:ext>
            </a:extLst>
          </p:cNvPr>
          <p:cNvGraphicFramePr>
            <a:graphicFrameLocks noGrp="1"/>
          </p:cNvGraphicFramePr>
          <p:nvPr>
            <p:extLst>
              <p:ext uri="{D42A27DB-BD31-4B8C-83A1-F6EECF244321}">
                <p14:modId xmlns:p14="http://schemas.microsoft.com/office/powerpoint/2010/main" val="2453420389"/>
              </p:ext>
            </p:extLst>
          </p:nvPr>
        </p:nvGraphicFramePr>
        <p:xfrm>
          <a:off x="285135" y="2448232"/>
          <a:ext cx="8731045" cy="4207026"/>
        </p:xfrm>
        <a:graphic>
          <a:graphicData uri="http://schemas.openxmlformats.org/drawingml/2006/table">
            <a:tbl>
              <a:tblPr firstRow="1" firstCol="1" bandRow="1"/>
              <a:tblGrid>
                <a:gridCol w="5489095">
                  <a:extLst>
                    <a:ext uri="{9D8B030D-6E8A-4147-A177-3AD203B41FA5}">
                      <a16:colId xmlns:a16="http://schemas.microsoft.com/office/drawing/2014/main" val="3755150926"/>
                    </a:ext>
                  </a:extLst>
                </a:gridCol>
                <a:gridCol w="3241950">
                  <a:extLst>
                    <a:ext uri="{9D8B030D-6E8A-4147-A177-3AD203B41FA5}">
                      <a16:colId xmlns:a16="http://schemas.microsoft.com/office/drawing/2014/main" val="739815462"/>
                    </a:ext>
                  </a:extLst>
                </a:gridCol>
              </a:tblGrid>
              <a:tr h="339129">
                <a:tc>
                  <a:txBody>
                    <a:bodyPr/>
                    <a:lstStyle/>
                    <a:p>
                      <a:pPr algn="ctr">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Viešojo administravimo funkcijos pavadinimas</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Skaičius vnt.</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015657"/>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Gauta piliečių prašymų</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09947"/>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Gauti ir užregistruoti dokumentai</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604189"/>
                  </a:ext>
                </a:extLst>
              </a:tr>
              <a:tr h="342658">
                <a:tc>
                  <a:txBody>
                    <a:bodyPr/>
                    <a:lstStyle/>
                    <a:p>
                      <a:pPr>
                        <a:lnSpc>
                          <a:spcPct val="115000"/>
                        </a:lnSpc>
                        <a:spcAft>
                          <a:spcPts val="800"/>
                        </a:spcAft>
                        <a:buNone/>
                      </a:pPr>
                      <a:r>
                        <a:rPr lang="lt-LT" sz="900">
                          <a:effectLst/>
                          <a:latin typeface="Times New Roman" panose="02020603050405020304" pitchFamily="18" charset="0"/>
                          <a:ea typeface="Calibri" panose="020F0502020204030204" pitchFamily="34" charset="0"/>
                          <a:cs typeface="Times New Roman" panose="02020603050405020304" pitchFamily="18" charset="0"/>
                        </a:rPr>
                        <a:t>Parengti ir užregistruoti DVS informaciniai siunčiamieji, vidaus dokumentai</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411</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880806"/>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Parengti seniūno įsakymai veiklos ir personalo klausimais</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9413319"/>
                  </a:ext>
                </a:extLst>
              </a:tr>
              <a:tr h="342658">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Išduota pažymų apie šeimos sudėtį, kitą faktinę padėtį patvirtinančios ir charakteristikos</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3106701"/>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Atlikta notarinių veiksmų</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063603"/>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Sudaryta trumpalaikės darbo sutartys (užimtumo programa)</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3729722"/>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Atlikta viešųjų pirkimų ir sudaryta sutarčių</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484974"/>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Gautos sąskaitos faktūros (užregistruotos DVS)</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647912"/>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Išrašytos sąskaitos faktūros (užregistruotos DVS)</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179214"/>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Išduota pažymų apie deklaruotą gyvenamą vietą</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9216015"/>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Priimta gyvenamos vietos atvykimo deklaracijų</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175034"/>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Priimta išvykimo iš LR ilgesniam nei 6 mėn. deklaracijų</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625891"/>
                  </a:ext>
                </a:extLst>
              </a:tr>
              <a:tr h="342658">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Priimta prašymų apie įtraukimą į gyv. vietos neturinčių asmenų apskaitą</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304481"/>
                  </a:ext>
                </a:extLst>
              </a:tr>
              <a:tr h="342658">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Išduota pažymų apie įtraukimą į gyv. vietos neturinčių asmenų apskaitą</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230895"/>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Išduota pažymų patalpų savininkams</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472175"/>
                  </a:ext>
                </a:extLst>
              </a:tr>
              <a:tr h="342658">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Priimta sprendimų apie asmenų gyvenamosios vietos deklaracijos naikinimą/keitimą</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572246"/>
                  </a:ext>
                </a:extLst>
              </a:tr>
              <a:tr h="165739">
                <a:tc>
                  <a:txBody>
                    <a:bodyPr/>
                    <a:lstStyle/>
                    <a:p>
                      <a:pPr algn="just">
                        <a:lnSpc>
                          <a:spcPct val="115000"/>
                        </a:lnSpc>
                        <a:spcAft>
                          <a:spcPts val="800"/>
                        </a:spcAft>
                        <a:buNone/>
                      </a:pPr>
                      <a:r>
                        <a:rPr lang="lt-LT" sz="900">
                          <a:effectLst/>
                          <a:latin typeface="Times New Roman" panose="02020603050405020304" pitchFamily="18" charset="0"/>
                          <a:ea typeface="Times New Roman" panose="02020603050405020304" pitchFamily="18" charset="0"/>
                          <a:cs typeface="Times New Roman" panose="02020603050405020304" pitchFamily="18" charset="0"/>
                        </a:rPr>
                        <a:t>Išduota leidimų laidoti</a:t>
                      </a:r>
                      <a:endParaRPr lang="lt-LT" sz="80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lt-LT"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lt-L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627" marR="5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590278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34A5E-EA60-6550-163D-877A688FFA8A}"/>
              </a:ext>
            </a:extLst>
          </p:cNvPr>
          <p:cNvSpPr txBox="1"/>
          <p:nvPr/>
        </p:nvSpPr>
        <p:spPr>
          <a:xfrm>
            <a:off x="0" y="622854"/>
            <a:ext cx="8968409" cy="369332"/>
          </a:xfrm>
          <a:prstGeom prst="rect">
            <a:avLst/>
          </a:prstGeom>
          <a:noFill/>
        </p:spPr>
        <p:txBody>
          <a:bodyPr wrap="square">
            <a:spAutoFit/>
          </a:bodyPr>
          <a:lstStyle/>
          <a:p>
            <a:pPr algn="ctr"/>
            <a:r>
              <a:rPr lang="lt-LT" dirty="0"/>
              <a:t> </a:t>
            </a:r>
          </a:p>
        </p:txBody>
      </p:sp>
      <p:sp>
        <p:nvSpPr>
          <p:cNvPr id="7" name="TextBox 6">
            <a:extLst>
              <a:ext uri="{FF2B5EF4-FFF2-40B4-BE49-F238E27FC236}">
                <a16:creationId xmlns:a16="http://schemas.microsoft.com/office/drawing/2014/main" id="{3E59FB7D-BE8A-3EEA-60A9-0A5D27308B41}"/>
              </a:ext>
            </a:extLst>
          </p:cNvPr>
          <p:cNvSpPr txBox="1"/>
          <p:nvPr/>
        </p:nvSpPr>
        <p:spPr>
          <a:xfrm>
            <a:off x="104009" y="121409"/>
            <a:ext cx="8968409" cy="4401205"/>
          </a:xfrm>
          <a:prstGeom prst="rect">
            <a:avLst/>
          </a:prstGeom>
          <a:noFill/>
        </p:spPr>
        <p:txBody>
          <a:bodyPr wrap="square">
            <a:spAutoFit/>
          </a:bodyPr>
          <a:lstStyle/>
          <a:p>
            <a:pPr marL="285750" indent="-285750">
              <a:buFont typeface="Wingdings" panose="05000000000000000000" pitchFamily="2" charset="2"/>
              <a:buChar char="q"/>
            </a:pPr>
            <a:r>
              <a:rPr lang="lt-LT" sz="2000" dirty="0"/>
              <a:t>Visuomenei naudingus darbų atlikimui pasitelktas 21 socialiai remtinas asmuo. Atidirbtos - 3144  val., neatidirbta - 288 val.</a:t>
            </a:r>
          </a:p>
          <a:p>
            <a:pPr marL="285750" indent="-285750">
              <a:buFont typeface="Wingdings" panose="05000000000000000000" pitchFamily="2" charset="2"/>
              <a:buChar char="q"/>
            </a:pPr>
            <a:r>
              <a:rPr lang="lt-LT" sz="2000" dirty="0"/>
              <a:t>1 asmuo dirbo nemokamus viešuosius darbus teismo sprendimu.</a:t>
            </a:r>
          </a:p>
          <a:p>
            <a:pPr marL="285750" indent="-285750">
              <a:buFont typeface="Wingdings" panose="05000000000000000000" pitchFamily="2" charset="2"/>
              <a:buChar char="q"/>
            </a:pPr>
            <a:r>
              <a:rPr lang="lt-LT" sz="2000" dirty="0"/>
              <a:t> Socialinių reikalų komisija rinkosi į 6 posėdžių, kurių metu svarstyti 15 seniūnijos gyventojams aktualūs klausimai.</a:t>
            </a:r>
          </a:p>
          <a:p>
            <a:pPr marL="285750" indent="-285750">
              <a:buFont typeface="Wingdings" panose="05000000000000000000" pitchFamily="2" charset="2"/>
              <a:buChar char="q"/>
            </a:pPr>
            <a:r>
              <a:rPr lang="lt-LT" sz="2000" dirty="0"/>
              <a:t>organizuotas 1 gyventojų susirinkimas ir 1 išplėstinė seniūnaičių sueiga.</a:t>
            </a:r>
          </a:p>
          <a:p>
            <a:pPr marL="285750" indent="-285750">
              <a:buFont typeface="Wingdings" panose="05000000000000000000" pitchFamily="2" charset="2"/>
              <a:buChar char="q"/>
            </a:pPr>
            <a:r>
              <a:rPr lang="lt-LT" sz="2000" dirty="0"/>
              <a:t>Administruojamas ir nuolat atnaujinamas seniūnijos tinklapis socialiniame tinkle  </a:t>
            </a:r>
            <a:r>
              <a:rPr lang="lt-LT" sz="2000" dirty="0">
                <a:hlinkClick r:id="rId2"/>
              </a:rPr>
              <a:t>https://www.facebook.com/Pabaisko-seni%C5%ABnija-515286255259756</a:t>
            </a:r>
            <a:r>
              <a:rPr lang="lt-LT" sz="2000" dirty="0"/>
              <a:t>  </a:t>
            </a:r>
          </a:p>
          <a:p>
            <a:pPr marL="285750" indent="-285750">
              <a:buFont typeface="Wingdings" panose="05000000000000000000" pitchFamily="2" charset="2"/>
              <a:buChar char="q"/>
            </a:pPr>
            <a:r>
              <a:rPr lang="lt-LT" sz="2000" dirty="0"/>
              <a:t>Organizuotos valstybinių švenčių minėjimus - pilietinės akcijos ir šventės: sausio 13-ąją , vasario 16-ąją , kovo 11-ąją,  liepos 6-tą, rugpjūčio 15-tą ir rugsėjo 1-ąją. Be šių jau tradicinių akcentų vasario 16-ąją  suorganizuotas ir žiūrovų bėgimas seniūnijos prizams laimėti. Naujame iššūkyje sudalyvavo virš 30 žiūrovų.</a:t>
            </a:r>
          </a:p>
        </p:txBody>
      </p:sp>
      <p:pic>
        <p:nvPicPr>
          <p:cNvPr id="2" name="Paveikslėlis 1">
            <a:extLst>
              <a:ext uri="{FF2B5EF4-FFF2-40B4-BE49-F238E27FC236}">
                <a16:creationId xmlns:a16="http://schemas.microsoft.com/office/drawing/2014/main" id="{A7360A39-4DB6-6E2F-BC9C-8347ACCC015D}"/>
              </a:ext>
            </a:extLst>
          </p:cNvPr>
          <p:cNvPicPr>
            <a:picLocks noChangeAspect="1"/>
          </p:cNvPicPr>
          <p:nvPr/>
        </p:nvPicPr>
        <p:blipFill>
          <a:blip r:embed="rId3"/>
          <a:stretch>
            <a:fillRect/>
          </a:stretch>
        </p:blipFill>
        <p:spPr>
          <a:xfrm>
            <a:off x="2430377" y="4371138"/>
            <a:ext cx="3023878" cy="2365453"/>
          </a:xfrm>
          <a:prstGeom prst="rect">
            <a:avLst/>
          </a:prstGeom>
        </p:spPr>
      </p:pic>
      <p:pic>
        <p:nvPicPr>
          <p:cNvPr id="4" name="Paveikslėlis 3">
            <a:extLst>
              <a:ext uri="{FF2B5EF4-FFF2-40B4-BE49-F238E27FC236}">
                <a16:creationId xmlns:a16="http://schemas.microsoft.com/office/drawing/2014/main" id="{EECDA137-ACB3-818C-0CBC-66AB71A44CDE}"/>
              </a:ext>
            </a:extLst>
          </p:cNvPr>
          <p:cNvPicPr>
            <a:picLocks noChangeAspect="1"/>
          </p:cNvPicPr>
          <p:nvPr/>
        </p:nvPicPr>
        <p:blipFill>
          <a:blip r:embed="rId4"/>
          <a:stretch>
            <a:fillRect/>
          </a:stretch>
        </p:blipFill>
        <p:spPr>
          <a:xfrm>
            <a:off x="5828697" y="4371138"/>
            <a:ext cx="3139712" cy="23532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CD551-9BEE-9313-A8DC-5898A89483FF}"/>
              </a:ext>
            </a:extLst>
          </p:cNvPr>
          <p:cNvSpPr txBox="1"/>
          <p:nvPr/>
        </p:nvSpPr>
        <p:spPr>
          <a:xfrm>
            <a:off x="713341" y="458997"/>
            <a:ext cx="8518793" cy="1200329"/>
          </a:xfrm>
          <a:prstGeom prst="rect">
            <a:avLst/>
          </a:prstGeom>
          <a:noFill/>
        </p:spPr>
        <p:txBody>
          <a:bodyPr wrap="square">
            <a:spAutoFit/>
          </a:bodyPr>
          <a:lstStyle/>
          <a:p>
            <a:pPr marL="285750" indent="-285750">
              <a:buFont typeface="Wingdings" panose="05000000000000000000" pitchFamily="2" charset="2"/>
              <a:buChar char="ü"/>
            </a:pPr>
            <a:r>
              <a:rPr lang="lt-LT" dirty="0"/>
              <a:t>Visokeriopai palaikome seniūnijoje aktyviai veikiančių nevyriausybinių organizacijų iniciatyvas ir projektinę jų veiklą. Dažnu atveju esame projektų įgyvendinimo partneriais. Tradicinė Žolinės šventės metu prisidėjome įgyvendinant Pabaisko krašto bendraminčių klubo organizuotų renginių ciklo.</a:t>
            </a:r>
          </a:p>
        </p:txBody>
      </p:sp>
      <p:pic>
        <p:nvPicPr>
          <p:cNvPr id="2" name="Paveikslėlis 1">
            <a:extLst>
              <a:ext uri="{FF2B5EF4-FFF2-40B4-BE49-F238E27FC236}">
                <a16:creationId xmlns:a16="http://schemas.microsoft.com/office/drawing/2014/main" id="{24515C1C-CA3A-15D2-E07A-3F844CD4DADB}"/>
              </a:ext>
            </a:extLst>
          </p:cNvPr>
          <p:cNvPicPr>
            <a:picLocks noChangeAspect="1"/>
          </p:cNvPicPr>
          <p:nvPr/>
        </p:nvPicPr>
        <p:blipFill>
          <a:blip r:embed="rId2"/>
          <a:stretch>
            <a:fillRect/>
          </a:stretch>
        </p:blipFill>
        <p:spPr>
          <a:xfrm>
            <a:off x="1163129" y="1635645"/>
            <a:ext cx="3218967" cy="2438611"/>
          </a:xfrm>
          <a:prstGeom prst="rect">
            <a:avLst/>
          </a:prstGeom>
        </p:spPr>
      </p:pic>
      <p:pic>
        <p:nvPicPr>
          <p:cNvPr id="8" name="Paveikslėlis 7">
            <a:extLst>
              <a:ext uri="{FF2B5EF4-FFF2-40B4-BE49-F238E27FC236}">
                <a16:creationId xmlns:a16="http://schemas.microsoft.com/office/drawing/2014/main" id="{2808E64A-0122-A8AB-BB5F-CD1D3E5CBAC8}"/>
              </a:ext>
            </a:extLst>
          </p:cNvPr>
          <p:cNvPicPr>
            <a:picLocks noChangeAspect="1"/>
          </p:cNvPicPr>
          <p:nvPr/>
        </p:nvPicPr>
        <p:blipFill>
          <a:blip r:embed="rId3"/>
          <a:stretch>
            <a:fillRect/>
          </a:stretch>
        </p:blipFill>
        <p:spPr>
          <a:xfrm>
            <a:off x="4831884" y="1659326"/>
            <a:ext cx="3090940" cy="2426418"/>
          </a:xfrm>
          <a:prstGeom prst="rect">
            <a:avLst/>
          </a:prstGeom>
        </p:spPr>
      </p:pic>
      <p:pic>
        <p:nvPicPr>
          <p:cNvPr id="9" name="Paveikslėlis 8">
            <a:extLst>
              <a:ext uri="{FF2B5EF4-FFF2-40B4-BE49-F238E27FC236}">
                <a16:creationId xmlns:a16="http://schemas.microsoft.com/office/drawing/2014/main" id="{1E58C5FE-59A4-A261-40D3-F7736DBB8F6A}"/>
              </a:ext>
            </a:extLst>
          </p:cNvPr>
          <p:cNvPicPr>
            <a:picLocks noChangeAspect="1"/>
          </p:cNvPicPr>
          <p:nvPr/>
        </p:nvPicPr>
        <p:blipFill>
          <a:blip r:embed="rId4"/>
          <a:stretch>
            <a:fillRect/>
          </a:stretch>
        </p:blipFill>
        <p:spPr>
          <a:xfrm>
            <a:off x="4831884" y="4271315"/>
            <a:ext cx="3194581" cy="2127688"/>
          </a:xfrm>
          <a:prstGeom prst="rect">
            <a:avLst/>
          </a:prstGeom>
        </p:spPr>
      </p:pic>
      <p:pic>
        <p:nvPicPr>
          <p:cNvPr id="10" name="Paveikslėlis 9">
            <a:extLst>
              <a:ext uri="{FF2B5EF4-FFF2-40B4-BE49-F238E27FC236}">
                <a16:creationId xmlns:a16="http://schemas.microsoft.com/office/drawing/2014/main" id="{11CFDD04-3895-9DE2-D6DE-4EA502474544}"/>
              </a:ext>
            </a:extLst>
          </p:cNvPr>
          <p:cNvPicPr>
            <a:picLocks noChangeAspect="1"/>
          </p:cNvPicPr>
          <p:nvPr/>
        </p:nvPicPr>
        <p:blipFill>
          <a:blip r:embed="rId5"/>
          <a:stretch>
            <a:fillRect/>
          </a:stretch>
        </p:blipFill>
        <p:spPr>
          <a:xfrm>
            <a:off x="1210021" y="4271315"/>
            <a:ext cx="3139712" cy="2091109"/>
          </a:xfrm>
          <a:prstGeom prst="rect">
            <a:avLst/>
          </a:prstGeom>
        </p:spPr>
      </p:pic>
    </p:spTree>
    <p:extLst>
      <p:ext uri="{BB962C8B-B14F-4D97-AF65-F5344CB8AC3E}">
        <p14:creationId xmlns:p14="http://schemas.microsoft.com/office/powerpoint/2010/main" val="86960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0A026-9308-86F7-D02B-6524A8B7FA46}"/>
              </a:ext>
            </a:extLst>
          </p:cNvPr>
          <p:cNvSpPr txBox="1"/>
          <p:nvPr/>
        </p:nvSpPr>
        <p:spPr>
          <a:xfrm>
            <a:off x="341523" y="231598"/>
            <a:ext cx="8893366" cy="1938992"/>
          </a:xfrm>
          <a:prstGeom prst="rect">
            <a:avLst/>
          </a:prstGeom>
          <a:noFill/>
        </p:spPr>
        <p:txBody>
          <a:bodyPr wrap="square">
            <a:spAutoFit/>
          </a:bodyPr>
          <a:lstStyle/>
          <a:p>
            <a:r>
              <a:rPr lang="lt-LT" sz="2000" dirty="0"/>
              <a:t>Nevyriausybinių organizacijų ir bendruomeninės veiklos stiprinimo 2024 metų veiksmų plano 1.1.6 priemonės „Stiprinti bendruomeninę veiklą savivaldybėse“ įgyvendinimo Ukmergės rajono savivaldybėje skirtas lėšas įsisavino Pabaisko krašto bendraminčių klubas projektui "ŽYDĖK‘10“ ir jį įvardintume kaip sėkmingiausią. Džiaugiamės galėję netik padėti, bet ir prisidėti prie projekto įgyvendinimo, bei užtikrinti jo tęstinumą.</a:t>
            </a:r>
          </a:p>
        </p:txBody>
      </p:sp>
      <p:pic>
        <p:nvPicPr>
          <p:cNvPr id="2" name="Paveikslėlis 1">
            <a:extLst>
              <a:ext uri="{FF2B5EF4-FFF2-40B4-BE49-F238E27FC236}">
                <a16:creationId xmlns:a16="http://schemas.microsoft.com/office/drawing/2014/main" id="{D457BDEB-A5F7-9A9B-52FD-B7F3CDD8A35D}"/>
              </a:ext>
            </a:extLst>
          </p:cNvPr>
          <p:cNvPicPr>
            <a:picLocks noChangeAspect="1"/>
          </p:cNvPicPr>
          <p:nvPr/>
        </p:nvPicPr>
        <p:blipFill>
          <a:blip r:embed="rId2"/>
          <a:stretch>
            <a:fillRect/>
          </a:stretch>
        </p:blipFill>
        <p:spPr>
          <a:xfrm>
            <a:off x="517695" y="2268271"/>
            <a:ext cx="5266482" cy="3964195"/>
          </a:xfrm>
          <a:prstGeom prst="rect">
            <a:avLst/>
          </a:prstGeom>
        </p:spPr>
      </p:pic>
      <p:pic>
        <p:nvPicPr>
          <p:cNvPr id="3" name="Paveikslėlis 2">
            <a:extLst>
              <a:ext uri="{FF2B5EF4-FFF2-40B4-BE49-F238E27FC236}">
                <a16:creationId xmlns:a16="http://schemas.microsoft.com/office/drawing/2014/main" id="{0DEF1F5B-4017-885B-0FA2-C9CF6D0F9F2A}"/>
              </a:ext>
            </a:extLst>
          </p:cNvPr>
          <p:cNvPicPr>
            <a:picLocks noChangeAspect="1"/>
          </p:cNvPicPr>
          <p:nvPr/>
        </p:nvPicPr>
        <p:blipFill>
          <a:blip r:embed="rId3"/>
          <a:stretch>
            <a:fillRect/>
          </a:stretch>
        </p:blipFill>
        <p:spPr>
          <a:xfrm>
            <a:off x="5909186" y="2255359"/>
            <a:ext cx="2989007" cy="3977108"/>
          </a:xfrm>
          <a:prstGeom prst="rect">
            <a:avLst/>
          </a:prstGeom>
        </p:spPr>
      </p:pic>
    </p:spTree>
    <p:extLst>
      <p:ext uri="{BB962C8B-B14F-4D97-AF65-F5344CB8AC3E}">
        <p14:creationId xmlns:p14="http://schemas.microsoft.com/office/powerpoint/2010/main" val="333523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A4BF6A-B417-AC47-4A38-A4C05006E82C}"/>
              </a:ext>
            </a:extLst>
          </p:cNvPr>
          <p:cNvSpPr txBox="1"/>
          <p:nvPr/>
        </p:nvSpPr>
        <p:spPr>
          <a:xfrm>
            <a:off x="374573" y="557395"/>
            <a:ext cx="8805231" cy="1938992"/>
          </a:xfrm>
          <a:prstGeom prst="rect">
            <a:avLst/>
          </a:prstGeom>
          <a:noFill/>
        </p:spPr>
        <p:txBody>
          <a:bodyPr wrap="square">
            <a:spAutoFit/>
          </a:bodyPr>
          <a:lstStyle/>
          <a:p>
            <a:r>
              <a:rPr lang="lt-LT" sz="2400" dirty="0"/>
              <a:t>Tradiciškai organizavome ir seniūnijos "kiemelio įkūrimą" rajoninėje Derliaus  šventėje bei sudalyvavome </a:t>
            </a:r>
            <a:r>
              <a:rPr lang="lt-LT" sz="2400" dirty="0" err="1"/>
              <a:t>Aniuolų</a:t>
            </a:r>
            <a:r>
              <a:rPr lang="lt-LT" sz="2400" dirty="0"/>
              <a:t> sargų kermošiuje Lyduokiuose. </a:t>
            </a:r>
          </a:p>
          <a:p>
            <a:r>
              <a:rPr lang="lt-LT" sz="2400" dirty="0"/>
              <a:t>Šį kart į šventę nuvežėme ir </a:t>
            </a:r>
          </a:p>
          <a:p>
            <a:r>
              <a:rPr lang="lt-LT" sz="2400" dirty="0"/>
              <a:t>didžiausią rajone užaugusį moliūgą.</a:t>
            </a:r>
          </a:p>
        </p:txBody>
      </p:sp>
      <p:pic>
        <p:nvPicPr>
          <p:cNvPr id="2" name="Paveikslėlis 1">
            <a:extLst>
              <a:ext uri="{FF2B5EF4-FFF2-40B4-BE49-F238E27FC236}">
                <a16:creationId xmlns:a16="http://schemas.microsoft.com/office/drawing/2014/main" id="{9721F861-8C04-8882-0898-EC307E205AD2}"/>
              </a:ext>
            </a:extLst>
          </p:cNvPr>
          <p:cNvPicPr>
            <a:picLocks noChangeAspect="1"/>
          </p:cNvPicPr>
          <p:nvPr/>
        </p:nvPicPr>
        <p:blipFill>
          <a:blip r:embed="rId2"/>
          <a:stretch>
            <a:fillRect/>
          </a:stretch>
        </p:blipFill>
        <p:spPr>
          <a:xfrm>
            <a:off x="590882" y="2829592"/>
            <a:ext cx="4413887" cy="2030144"/>
          </a:xfrm>
          <a:prstGeom prst="rect">
            <a:avLst/>
          </a:prstGeom>
        </p:spPr>
      </p:pic>
      <p:pic>
        <p:nvPicPr>
          <p:cNvPr id="3" name="Paveikslėlis 2">
            <a:extLst>
              <a:ext uri="{FF2B5EF4-FFF2-40B4-BE49-F238E27FC236}">
                <a16:creationId xmlns:a16="http://schemas.microsoft.com/office/drawing/2014/main" id="{6CC60B1F-3E9F-89A9-5B81-0D7552D9EB14}"/>
              </a:ext>
            </a:extLst>
          </p:cNvPr>
          <p:cNvPicPr>
            <a:picLocks noChangeAspect="1"/>
          </p:cNvPicPr>
          <p:nvPr/>
        </p:nvPicPr>
        <p:blipFill>
          <a:blip r:embed="rId3"/>
          <a:stretch>
            <a:fillRect/>
          </a:stretch>
        </p:blipFill>
        <p:spPr>
          <a:xfrm>
            <a:off x="5525649" y="1923003"/>
            <a:ext cx="3431538" cy="3843322"/>
          </a:xfrm>
          <a:prstGeom prst="rect">
            <a:avLst/>
          </a:prstGeom>
        </p:spPr>
      </p:pic>
    </p:spTree>
    <p:extLst>
      <p:ext uri="{BB962C8B-B14F-4D97-AF65-F5344CB8AC3E}">
        <p14:creationId xmlns:p14="http://schemas.microsoft.com/office/powerpoint/2010/main" val="218674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 name="TextShape 1"/>
          <p:cNvSpPr txBox="1"/>
          <p:nvPr/>
        </p:nvSpPr>
        <p:spPr>
          <a:xfrm>
            <a:off x="1" y="298111"/>
            <a:ext cx="9273599" cy="1648080"/>
          </a:xfrm>
          <a:prstGeom prst="rect">
            <a:avLst/>
          </a:prstGeom>
        </p:spPr>
        <p:txBody>
          <a:bodyPr/>
          <a:lstStyle/>
          <a:p>
            <a:pPr algn="ctr">
              <a:lnSpc>
                <a:spcPct val="100000"/>
              </a:lnSpc>
            </a:pPr>
            <a:r>
              <a:rPr lang="en-US" sz="2800" b="1" dirty="0">
                <a:solidFill>
                  <a:srgbClr val="006600"/>
                </a:solidFill>
                <a:effectLst>
                  <a:outerShdw blurRad="38100" dist="38100" dir="2700000" algn="tl">
                    <a:srgbClr val="000000">
                      <a:alpha val="43137"/>
                    </a:srgbClr>
                  </a:outerShdw>
                </a:effectLst>
                <a:latin typeface="Trebuchet MS"/>
              </a:rPr>
              <a:t>Pabaisko </a:t>
            </a:r>
            <a:r>
              <a:rPr lang="en-US" sz="2800" b="1" dirty="0" err="1">
                <a:solidFill>
                  <a:srgbClr val="006600"/>
                </a:solidFill>
                <a:effectLst>
                  <a:outerShdw blurRad="38100" dist="38100" dir="2700000" algn="tl">
                    <a:srgbClr val="000000">
                      <a:alpha val="43137"/>
                    </a:srgbClr>
                  </a:outerShdw>
                </a:effectLst>
                <a:latin typeface="Trebuchet MS"/>
              </a:rPr>
              <a:t>seniūnija</a:t>
            </a:r>
            <a:r>
              <a:rPr lang="en-US" sz="2800" b="1" dirty="0">
                <a:solidFill>
                  <a:srgbClr val="006600"/>
                </a:solidFill>
                <a:effectLst>
                  <a:outerShdw blurRad="38100" dist="38100" dir="2700000" algn="tl">
                    <a:srgbClr val="000000">
                      <a:alpha val="43137"/>
                    </a:srgbClr>
                  </a:outerShdw>
                </a:effectLst>
                <a:latin typeface="Trebuchet MS"/>
              </a:rPr>
              <a:t> </a:t>
            </a:r>
            <a:r>
              <a:rPr lang="en-US" sz="2800" b="1" dirty="0" err="1">
                <a:solidFill>
                  <a:srgbClr val="006600"/>
                </a:solidFill>
                <a:effectLst>
                  <a:outerShdw blurRad="38100" dist="38100" dir="2700000" algn="tl">
                    <a:srgbClr val="000000">
                      <a:alpha val="43137"/>
                    </a:srgbClr>
                  </a:outerShdw>
                </a:effectLst>
                <a:latin typeface="Trebuchet MS"/>
              </a:rPr>
              <a:t>yra</a:t>
            </a:r>
            <a:r>
              <a:rPr lang="en-US" sz="2800" b="1" dirty="0">
                <a:solidFill>
                  <a:srgbClr val="006600"/>
                </a:solidFill>
                <a:effectLst>
                  <a:outerShdw blurRad="38100" dist="38100" dir="2700000" algn="tl">
                    <a:srgbClr val="000000">
                      <a:alpha val="43137"/>
                    </a:srgbClr>
                  </a:outerShdw>
                </a:effectLst>
                <a:latin typeface="Trebuchet MS"/>
              </a:rPr>
              <a:t> Ukmergės </a:t>
            </a:r>
            <a:r>
              <a:rPr lang="en-US" sz="2800" b="1" dirty="0" err="1">
                <a:solidFill>
                  <a:srgbClr val="006600"/>
                </a:solidFill>
                <a:effectLst>
                  <a:outerShdw blurRad="38100" dist="38100" dir="2700000" algn="tl">
                    <a:srgbClr val="000000">
                      <a:alpha val="43137"/>
                    </a:srgbClr>
                  </a:outerShdw>
                </a:effectLst>
                <a:latin typeface="Trebuchet MS"/>
              </a:rPr>
              <a:t>rajono</a:t>
            </a:r>
            <a:r>
              <a:rPr lang="lt-LT" sz="2800" b="1" dirty="0">
                <a:solidFill>
                  <a:srgbClr val="006600"/>
                </a:solidFill>
                <a:effectLst>
                  <a:outerShdw blurRad="38100" dist="38100" dir="2700000" algn="tl">
                    <a:srgbClr val="000000">
                      <a:alpha val="43137"/>
                    </a:srgbClr>
                  </a:outerShdw>
                </a:effectLst>
                <a:latin typeface="Trebuchet MS"/>
              </a:rPr>
              <a:t> </a:t>
            </a:r>
            <a:r>
              <a:rPr lang="en-US" sz="2800" b="1" dirty="0" err="1">
                <a:solidFill>
                  <a:srgbClr val="006600"/>
                </a:solidFill>
                <a:effectLst>
                  <a:outerShdw blurRad="38100" dist="38100" dir="2700000" algn="tl">
                    <a:srgbClr val="000000">
                      <a:alpha val="43137"/>
                    </a:srgbClr>
                  </a:outerShdw>
                </a:effectLst>
                <a:latin typeface="Trebuchet MS"/>
              </a:rPr>
              <a:t>savivaldybės</a:t>
            </a:r>
            <a:r>
              <a:rPr lang="en-US" sz="2800" b="1" dirty="0">
                <a:solidFill>
                  <a:srgbClr val="006600"/>
                </a:solidFill>
                <a:effectLst>
                  <a:outerShdw blurRad="38100" dist="38100" dir="2700000" algn="tl">
                    <a:srgbClr val="000000">
                      <a:alpha val="43137"/>
                    </a:srgbClr>
                  </a:outerShdw>
                </a:effectLst>
                <a:latin typeface="Trebuchet MS"/>
              </a:rPr>
              <a:t> </a:t>
            </a:r>
            <a:endParaRPr lang="lt-LT" sz="2800" b="1" dirty="0">
              <a:solidFill>
                <a:srgbClr val="006600"/>
              </a:solidFill>
              <a:effectLst>
                <a:outerShdw blurRad="38100" dist="38100" dir="2700000" algn="tl">
                  <a:srgbClr val="000000">
                    <a:alpha val="43137"/>
                  </a:srgbClr>
                </a:outerShdw>
              </a:effectLst>
              <a:latin typeface="Trebuchet MS"/>
            </a:endParaRPr>
          </a:p>
          <a:p>
            <a:pPr algn="ctr">
              <a:lnSpc>
                <a:spcPct val="100000"/>
              </a:lnSpc>
            </a:pPr>
            <a:r>
              <a:rPr lang="lt-LT" sz="2800" b="1" dirty="0">
                <a:solidFill>
                  <a:srgbClr val="006600"/>
                </a:solidFill>
                <a:effectLst>
                  <a:outerShdw blurRad="38100" dist="38100" dir="2700000" algn="tl">
                    <a:srgbClr val="000000">
                      <a:alpha val="43137"/>
                    </a:srgbClr>
                  </a:outerShdw>
                </a:effectLst>
                <a:latin typeface="Trebuchet MS"/>
              </a:rPr>
              <a:t>administracijos filialas </a:t>
            </a:r>
            <a:r>
              <a:rPr lang="lt-LT" sz="2400" b="1" dirty="0">
                <a:solidFill>
                  <a:srgbClr val="006600"/>
                </a:solidFill>
                <a:effectLst>
                  <a:outerShdw blurRad="38100" dist="38100" dir="2700000" algn="tl">
                    <a:srgbClr val="000000">
                      <a:alpha val="43137"/>
                    </a:srgbClr>
                  </a:outerShdw>
                </a:effectLst>
                <a:latin typeface="Trebuchet MS"/>
              </a:rPr>
              <a:t>(struktūrinis teritorinis padalinys) </a:t>
            </a:r>
            <a:r>
              <a:rPr lang="lt-LT" sz="2400" dirty="0">
                <a:solidFill>
                  <a:srgbClr val="90C226"/>
                </a:solidFill>
                <a:latin typeface="Trebuchet MS"/>
              </a:rPr>
              <a:t> </a:t>
            </a:r>
            <a:endParaRPr sz="2400" dirty="0"/>
          </a:p>
        </p:txBody>
      </p:sp>
      <p:sp>
        <p:nvSpPr>
          <p:cNvPr id="443" name="TextShape 2"/>
          <p:cNvSpPr txBox="1"/>
          <p:nvPr/>
        </p:nvSpPr>
        <p:spPr>
          <a:xfrm>
            <a:off x="566324" y="1481697"/>
            <a:ext cx="8254404" cy="1358045"/>
          </a:xfrm>
          <a:prstGeom prst="rect">
            <a:avLst/>
          </a:prstGeom>
        </p:spPr>
        <p:txBody>
          <a:bodyPr/>
          <a:lstStyle/>
          <a:p>
            <a:pPr>
              <a:lnSpc>
                <a:spcPct val="100000"/>
              </a:lnSpc>
              <a:buSzPct val="25000"/>
              <a:buFont typeface="Wingdings 3" charset="2"/>
              <a:buChar char=""/>
            </a:pPr>
            <a:r>
              <a:rPr lang="lt-LT" sz="2400" b="1" dirty="0">
                <a:latin typeface="Times New Roman" panose="02020603050405020304" pitchFamily="18" charset="0"/>
                <a:ea typeface="Calibri" panose="020F0502020204030204" pitchFamily="34" charset="0"/>
              </a:rPr>
              <a:t>P</a:t>
            </a:r>
            <a:r>
              <a:rPr lang="lt-LT" sz="2400" b="1" dirty="0">
                <a:effectLst/>
                <a:latin typeface="Times New Roman" panose="02020603050405020304" pitchFamily="18" charset="0"/>
                <a:ea typeface="Calibri" panose="020F0502020204030204" pitchFamily="34" charset="0"/>
              </a:rPr>
              <a:t>lotas – 98,15 km</a:t>
            </a:r>
            <a:r>
              <a:rPr lang="lt-LT" sz="2400" b="1" baseline="30000" dirty="0">
                <a:effectLst/>
                <a:latin typeface="Times New Roman" panose="02020603050405020304" pitchFamily="18" charset="0"/>
                <a:ea typeface="Calibri" panose="020F0502020204030204" pitchFamily="34" charset="0"/>
              </a:rPr>
              <a:t>2</a:t>
            </a:r>
            <a:r>
              <a:rPr lang="lt-LT" sz="2400" b="1" dirty="0">
                <a:effectLst/>
                <a:latin typeface="Times New Roman" panose="02020603050405020304" pitchFamily="18" charset="0"/>
                <a:ea typeface="Calibri" panose="020F0502020204030204" pitchFamily="34" charset="0"/>
              </a:rPr>
              <a:t> </a:t>
            </a:r>
          </a:p>
          <a:p>
            <a:pPr>
              <a:lnSpc>
                <a:spcPct val="100000"/>
              </a:lnSpc>
              <a:buSzPct val="25000"/>
              <a:buFont typeface="Wingdings 3" charset="2"/>
              <a:buChar char=""/>
            </a:pPr>
            <a:r>
              <a:rPr lang="lt-LT" sz="2400" b="1" dirty="0">
                <a:latin typeface="Times New Roman" panose="02020603050405020304" pitchFamily="18" charset="0"/>
                <a:ea typeface="Calibri" panose="020F0502020204030204" pitchFamily="34" charset="0"/>
              </a:rPr>
              <a:t>Gyventojų skaičius – 985 ( ir 5 asmenys įtraukti į GVNA)</a:t>
            </a:r>
          </a:p>
        </p:txBody>
      </p:sp>
      <p:sp>
        <p:nvSpPr>
          <p:cNvPr id="444" name="TextShape 3"/>
          <p:cNvSpPr txBox="1"/>
          <p:nvPr/>
        </p:nvSpPr>
        <p:spPr>
          <a:xfrm>
            <a:off x="5520960" y="2160720"/>
            <a:ext cx="3752640" cy="3880440"/>
          </a:xfrm>
          <a:prstGeom prst="rect">
            <a:avLst/>
          </a:prstGeom>
        </p:spPr>
        <p:txBody>
          <a:bodyPr anchor="ctr"/>
          <a:lstStyle/>
          <a:p>
            <a:pPr>
              <a:lnSpc>
                <a:spcPct val="100000"/>
              </a:lnSpc>
            </a:pPr>
            <a:endParaRPr dirty="0"/>
          </a:p>
        </p:txBody>
      </p:sp>
      <p:graphicFrame>
        <p:nvGraphicFramePr>
          <p:cNvPr id="9" name="Diagrama 8">
            <a:extLst>
              <a:ext uri="{FF2B5EF4-FFF2-40B4-BE49-F238E27FC236}">
                <a16:creationId xmlns:a16="http://schemas.microsoft.com/office/drawing/2014/main" id="{32220AB7-F0B5-FCDA-F098-FE8BF5EBE5FC}"/>
              </a:ext>
            </a:extLst>
          </p:cNvPr>
          <p:cNvGraphicFramePr/>
          <p:nvPr>
            <p:extLst>
              <p:ext uri="{D42A27DB-BD31-4B8C-83A1-F6EECF244321}">
                <p14:modId xmlns:p14="http://schemas.microsoft.com/office/powerpoint/2010/main" val="2536031757"/>
              </p:ext>
            </p:extLst>
          </p:nvPr>
        </p:nvGraphicFramePr>
        <p:xfrm>
          <a:off x="738909" y="2413757"/>
          <a:ext cx="7924800" cy="39778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BEF9663-F1CE-DA89-AD73-276BD4C08BF6}"/>
              </a:ext>
            </a:extLst>
          </p:cNvPr>
          <p:cNvSpPr>
            <a:spLocks noGrp="1"/>
          </p:cNvSpPr>
          <p:nvPr>
            <p:ph type="title"/>
          </p:nvPr>
        </p:nvSpPr>
        <p:spPr/>
        <p:txBody>
          <a:bodyPr/>
          <a:lstStyle/>
          <a:p>
            <a:pPr algn="ctr"/>
            <a:r>
              <a:rPr lang="lt-LT" sz="3200" b="1" dirty="0">
                <a:solidFill>
                  <a:srgbClr val="006600"/>
                </a:solidFill>
              </a:rPr>
              <a:t>PAGRINDINIAI NUMATOMI DARBAI </a:t>
            </a:r>
            <a:br>
              <a:rPr lang="lt-LT" sz="3200" b="1" dirty="0">
                <a:solidFill>
                  <a:srgbClr val="006600"/>
                </a:solidFill>
              </a:rPr>
            </a:br>
            <a:r>
              <a:rPr lang="lt-LT" sz="3200" b="1" dirty="0">
                <a:solidFill>
                  <a:srgbClr val="006600"/>
                </a:solidFill>
              </a:rPr>
              <a:t>2025 METAIS</a:t>
            </a:r>
          </a:p>
        </p:txBody>
      </p:sp>
      <p:sp>
        <p:nvSpPr>
          <p:cNvPr id="6" name="TextBox 5">
            <a:extLst>
              <a:ext uri="{FF2B5EF4-FFF2-40B4-BE49-F238E27FC236}">
                <a16:creationId xmlns:a16="http://schemas.microsoft.com/office/drawing/2014/main" id="{1ACF1325-3297-BD41-BA84-49827896C221}"/>
              </a:ext>
            </a:extLst>
          </p:cNvPr>
          <p:cNvSpPr txBox="1"/>
          <p:nvPr/>
        </p:nvSpPr>
        <p:spPr>
          <a:xfrm>
            <a:off x="535325" y="1802263"/>
            <a:ext cx="8097398" cy="4801314"/>
          </a:xfrm>
          <a:prstGeom prst="rect">
            <a:avLst/>
          </a:prstGeom>
          <a:noFill/>
        </p:spPr>
        <p:txBody>
          <a:bodyPr wrap="square">
            <a:spAutoFit/>
          </a:bodyPr>
          <a:lstStyle/>
          <a:p>
            <a:pPr marL="285750" indent="-285750">
              <a:buFont typeface="Wingdings" panose="05000000000000000000" pitchFamily="2" charset="2"/>
              <a:buChar char="Ø"/>
            </a:pPr>
            <a:r>
              <a:rPr lang="lt-LT" dirty="0"/>
              <a:t>Esant pakankamam finansavimui pradėti Jaunimo gatvės asfaltavimo darbus.</a:t>
            </a:r>
          </a:p>
          <a:p>
            <a:pPr marL="285750" indent="-285750">
              <a:buFont typeface="Wingdings" panose="05000000000000000000" pitchFamily="2" charset="2"/>
              <a:buChar char="Ø"/>
            </a:pPr>
            <a:r>
              <a:rPr lang="lt-LT" dirty="0"/>
              <a:t>Iki vasaros šaltu asfaltu užtaisyti duobes mažesnio eismo intensyvumo gatvėse.</a:t>
            </a:r>
          </a:p>
          <a:p>
            <a:pPr marL="285750" indent="-285750">
              <a:buFont typeface="Wingdings" panose="05000000000000000000" pitchFamily="2" charset="2"/>
              <a:buChar char="Ø"/>
            </a:pPr>
            <a:r>
              <a:rPr lang="lt-LT" dirty="0"/>
              <a:t>Atlikti žvyravimo (650 kub. m) ir asfalto duobių tvarkymo darbus (305 kv.</a:t>
            </a:r>
            <a:r>
              <a:rPr lang="en-US" dirty="0"/>
              <a:t> </a:t>
            </a:r>
            <a:r>
              <a:rPr lang="lt-LT" dirty="0"/>
              <a:t>m.).</a:t>
            </a:r>
          </a:p>
          <a:p>
            <a:pPr marL="285750" indent="-285750">
              <a:buFont typeface="Wingdings" panose="05000000000000000000" pitchFamily="2" charset="2"/>
              <a:buChar char="Ø"/>
            </a:pPr>
            <a:r>
              <a:rPr lang="lt-LT" dirty="0"/>
              <a:t>Šalinti pavojingus medžius po elektros laidais, kapinėse. Tęsti krūmų šalinimą pakelėse. </a:t>
            </a:r>
          </a:p>
          <a:p>
            <a:pPr marL="285750" indent="-285750">
              <a:buFont typeface="Wingdings" panose="05000000000000000000" pitchFamily="2" charset="2"/>
              <a:buChar char="Ø"/>
            </a:pPr>
            <a:r>
              <a:rPr lang="lt-LT" dirty="0"/>
              <a:t>Kalcio chlorido druska barstyti žvyrkelius dulkėtumui mažinti.</a:t>
            </a:r>
          </a:p>
          <a:p>
            <a:pPr marL="285750" indent="-285750">
              <a:buFont typeface="Wingdings" panose="05000000000000000000" pitchFamily="2" charset="2"/>
              <a:buChar char="Ø"/>
            </a:pPr>
            <a:r>
              <a:rPr lang="lt-LT" dirty="0"/>
              <a:t>Tęsti seniūnijos administruojamo pastato – mokyklos, esančios Jaunimo g. 1, Antakalnio k., Pabaisko sen., panaudojimo visuomeniniams, socialiniams ar kitiems poreikiams, (pardavimo) klausimą.</a:t>
            </a:r>
          </a:p>
          <a:p>
            <a:pPr marL="285750" indent="-285750">
              <a:buFont typeface="Wingdings" panose="05000000000000000000" pitchFamily="2" charset="2"/>
              <a:buChar char="Ø"/>
            </a:pPr>
            <a:r>
              <a:rPr lang="lt-LT" dirty="0"/>
              <a:t>Bendradarbiauti su kitomis Pabaisko seniūnijos įstaigomis ir organizacijomis, siekiant kokybiškų švietimo, kultūros, medicinos paslaugų teikimo seniūnijos gyventojams. </a:t>
            </a:r>
          </a:p>
          <a:p>
            <a:pPr marL="285750" indent="-285750">
              <a:buFont typeface="Wingdings" panose="05000000000000000000" pitchFamily="2" charset="2"/>
              <a:buChar char="Ø"/>
            </a:pPr>
            <a:r>
              <a:rPr lang="lt-LT" dirty="0"/>
              <a:t>Dalyvauti valstybinių švenčių minėjimuose ir kultūriniuose renginiuose bei prisidėti juos organizuojant.</a:t>
            </a:r>
          </a:p>
        </p:txBody>
      </p:sp>
    </p:spTree>
    <p:extLst>
      <p:ext uri="{BB962C8B-B14F-4D97-AF65-F5344CB8AC3E}">
        <p14:creationId xmlns:p14="http://schemas.microsoft.com/office/powerpoint/2010/main" val="212430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extShape 1"/>
          <p:cNvSpPr txBox="1"/>
          <p:nvPr/>
        </p:nvSpPr>
        <p:spPr>
          <a:xfrm>
            <a:off x="378398" y="821917"/>
            <a:ext cx="8596440" cy="1320480"/>
          </a:xfrm>
          <a:prstGeom prst="rect">
            <a:avLst/>
          </a:prstGeom>
        </p:spPr>
        <p:txBody>
          <a:bodyPr/>
          <a:lstStyle/>
          <a:p>
            <a:pPr algn="ctr">
              <a:lnSpc>
                <a:spcPct val="100000"/>
              </a:lnSpc>
            </a:pPr>
            <a:r>
              <a:rPr lang="en-US" sz="6000" b="1" dirty="0" err="1">
                <a:solidFill>
                  <a:srgbClr val="006600"/>
                </a:solidFill>
                <a:effectLst>
                  <a:outerShdw blurRad="38100" dist="38100" dir="2700000" algn="tl">
                    <a:srgbClr val="000000">
                      <a:alpha val="43137"/>
                    </a:srgbClr>
                  </a:outerShdw>
                </a:effectLst>
                <a:latin typeface="Trebuchet MS"/>
              </a:rPr>
              <a:t>Ačiū</a:t>
            </a:r>
            <a:r>
              <a:rPr lang="en-US" sz="6000" b="1" dirty="0">
                <a:solidFill>
                  <a:srgbClr val="006600"/>
                </a:solidFill>
                <a:effectLst>
                  <a:outerShdw blurRad="38100" dist="38100" dir="2700000" algn="tl">
                    <a:srgbClr val="000000">
                      <a:alpha val="43137"/>
                    </a:srgbClr>
                  </a:outerShdw>
                </a:effectLst>
                <a:latin typeface="Trebuchet MS"/>
              </a:rPr>
              <a:t> </a:t>
            </a:r>
            <a:r>
              <a:rPr lang="en-US" sz="6000" b="1" dirty="0" err="1">
                <a:solidFill>
                  <a:srgbClr val="006600"/>
                </a:solidFill>
                <a:effectLst>
                  <a:outerShdw blurRad="38100" dist="38100" dir="2700000" algn="tl">
                    <a:srgbClr val="000000">
                      <a:alpha val="43137"/>
                    </a:srgbClr>
                  </a:outerShdw>
                </a:effectLst>
                <a:latin typeface="Trebuchet MS"/>
              </a:rPr>
              <a:t>už</a:t>
            </a:r>
            <a:r>
              <a:rPr lang="en-US" sz="6000" b="1" dirty="0">
                <a:solidFill>
                  <a:srgbClr val="006600"/>
                </a:solidFill>
                <a:effectLst>
                  <a:outerShdw blurRad="38100" dist="38100" dir="2700000" algn="tl">
                    <a:srgbClr val="000000">
                      <a:alpha val="43137"/>
                    </a:srgbClr>
                  </a:outerShdw>
                </a:effectLst>
                <a:latin typeface="Trebuchet MS"/>
              </a:rPr>
              <a:t> </a:t>
            </a:r>
            <a:r>
              <a:rPr lang="lt-LT" sz="6000" b="1" dirty="0">
                <a:solidFill>
                  <a:srgbClr val="006600"/>
                </a:solidFill>
                <a:effectLst>
                  <a:outerShdw blurRad="38100" dist="38100" dir="2700000" algn="tl">
                    <a:srgbClr val="000000">
                      <a:alpha val="43137"/>
                    </a:srgbClr>
                  </a:outerShdw>
                </a:effectLst>
                <a:latin typeface="Trebuchet MS"/>
              </a:rPr>
              <a:t>d</a:t>
            </a:r>
            <a:r>
              <a:rPr lang="en-US" sz="6000" b="1" dirty="0" err="1">
                <a:solidFill>
                  <a:srgbClr val="006600"/>
                </a:solidFill>
                <a:effectLst>
                  <a:outerShdw blurRad="38100" dist="38100" dir="2700000" algn="tl">
                    <a:srgbClr val="000000">
                      <a:alpha val="43137"/>
                    </a:srgbClr>
                  </a:outerShdw>
                </a:effectLst>
                <a:latin typeface="Trebuchet MS"/>
              </a:rPr>
              <a:t>ėmesį</a:t>
            </a:r>
            <a:endParaRPr lang="lt-LT" sz="6000" b="1" dirty="0">
              <a:solidFill>
                <a:srgbClr val="006600"/>
              </a:solidFill>
              <a:effectLst>
                <a:outerShdw blurRad="38100" dist="38100" dir="2700000" algn="tl">
                  <a:srgbClr val="000000">
                    <a:alpha val="43137"/>
                  </a:srgbClr>
                </a:outerShdw>
              </a:effectLst>
              <a:latin typeface="Trebuchet MS"/>
            </a:endParaRPr>
          </a:p>
          <a:p>
            <a:pPr algn="ctr">
              <a:lnSpc>
                <a:spcPct val="100000"/>
              </a:lnSpc>
            </a:pPr>
            <a:endParaRPr sz="6000" b="1" dirty="0">
              <a:solidFill>
                <a:srgbClr val="006600"/>
              </a:solidFill>
              <a:effectLst>
                <a:outerShdw blurRad="38100" dist="38100" dir="2700000" algn="tl">
                  <a:srgbClr val="000000">
                    <a:alpha val="43137"/>
                  </a:srgbClr>
                </a:outerShdw>
              </a:effectLst>
            </a:endParaRPr>
          </a:p>
        </p:txBody>
      </p:sp>
      <p:pic>
        <p:nvPicPr>
          <p:cNvPr id="3" name="Paveikslėlis 2">
            <a:extLst>
              <a:ext uri="{FF2B5EF4-FFF2-40B4-BE49-F238E27FC236}">
                <a16:creationId xmlns:a16="http://schemas.microsoft.com/office/drawing/2014/main" id="{31D392E4-1DFE-F1AD-EFEB-1E16AC1C893C}"/>
              </a:ext>
            </a:extLst>
          </p:cNvPr>
          <p:cNvPicPr>
            <a:picLocks noChangeAspect="1"/>
          </p:cNvPicPr>
          <p:nvPr/>
        </p:nvPicPr>
        <p:blipFill>
          <a:blip r:embed="rId2"/>
          <a:stretch>
            <a:fillRect/>
          </a:stretch>
        </p:blipFill>
        <p:spPr>
          <a:xfrm>
            <a:off x="938194" y="2717825"/>
            <a:ext cx="7212193" cy="36944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601813E0-86CB-887C-08CC-B9D54DD81455}"/>
              </a:ext>
            </a:extLst>
          </p:cNvPr>
          <p:cNvSpPr>
            <a:spLocks noGrp="1"/>
          </p:cNvSpPr>
          <p:nvPr>
            <p:ph type="title"/>
          </p:nvPr>
        </p:nvSpPr>
        <p:spPr>
          <a:xfrm>
            <a:off x="1060618" y="0"/>
            <a:ext cx="8596440" cy="1320840"/>
          </a:xfrm>
        </p:spPr>
        <p:txBody>
          <a:bodyPr/>
          <a:lstStyle/>
          <a:p>
            <a:r>
              <a:rPr lang="lt-LT" sz="2800" b="1" dirty="0">
                <a:solidFill>
                  <a:srgbClr val="006600"/>
                </a:solidFill>
              </a:rPr>
              <a:t>Nuolatiniai gyventojai pagal amžiaus grupes </a:t>
            </a:r>
          </a:p>
        </p:txBody>
      </p:sp>
      <mc:AlternateContent xmlns:mc="http://schemas.openxmlformats.org/markup-compatibility/2006" xmlns:cx2="http://schemas.microsoft.com/office/drawing/2015/10/21/chartex">
        <mc:Choice Requires="cx2">
          <p:graphicFrame>
            <p:nvGraphicFramePr>
              <p:cNvPr id="5" name="Diagrama 4">
                <a:extLst>
                  <a:ext uri="{FF2B5EF4-FFF2-40B4-BE49-F238E27FC236}">
                    <a16:creationId xmlns:a16="http://schemas.microsoft.com/office/drawing/2014/main" id="{BB7EB978-945B-9E5A-A205-CD199E92E9A7}"/>
                  </a:ext>
                </a:extLst>
              </p:cNvPr>
              <p:cNvGraphicFramePr/>
              <p:nvPr>
                <p:extLst>
                  <p:ext uri="{D42A27DB-BD31-4B8C-83A1-F6EECF244321}">
                    <p14:modId xmlns:p14="http://schemas.microsoft.com/office/powerpoint/2010/main" val="2660024528"/>
                  </p:ext>
                </p:extLst>
              </p:nvPr>
            </p:nvGraphicFramePr>
            <p:xfrm>
              <a:off x="1130710" y="916529"/>
              <a:ext cx="7207044" cy="464746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Diagrama 4">
                <a:extLst>
                  <a:ext uri="{FF2B5EF4-FFF2-40B4-BE49-F238E27FC236}">
                    <a16:creationId xmlns:a16="http://schemas.microsoft.com/office/drawing/2014/main" id="{BB7EB978-945B-9E5A-A205-CD199E92E9A7}"/>
                  </a:ext>
                </a:extLst>
              </p:cNvPr>
              <p:cNvPicPr>
                <a:picLocks noGrp="1" noRot="1" noChangeAspect="1" noMove="1" noResize="1" noEditPoints="1" noAdjustHandles="1" noChangeArrowheads="1" noChangeShapeType="1"/>
              </p:cNvPicPr>
              <p:nvPr/>
            </p:nvPicPr>
            <p:blipFill>
              <a:blip r:embed="rId4"/>
              <a:stretch>
                <a:fillRect/>
              </a:stretch>
            </p:blipFill>
            <p:spPr>
              <a:xfrm>
                <a:off x="1130710" y="916529"/>
                <a:ext cx="7207044" cy="4647461"/>
              </a:xfrm>
              <a:prstGeom prst="rect">
                <a:avLst/>
              </a:prstGeom>
            </p:spPr>
          </p:pic>
        </mc:Fallback>
      </mc:AlternateContent>
      <p:sp>
        <p:nvSpPr>
          <p:cNvPr id="8" name="TextBox 7">
            <a:extLst>
              <a:ext uri="{FF2B5EF4-FFF2-40B4-BE49-F238E27FC236}">
                <a16:creationId xmlns:a16="http://schemas.microsoft.com/office/drawing/2014/main" id="{0E20E3DB-3057-75A1-2798-0922714E613E}"/>
              </a:ext>
            </a:extLst>
          </p:cNvPr>
          <p:cNvSpPr txBox="1"/>
          <p:nvPr/>
        </p:nvSpPr>
        <p:spPr>
          <a:xfrm>
            <a:off x="2238292" y="5663381"/>
            <a:ext cx="6099462" cy="923330"/>
          </a:xfrm>
          <a:prstGeom prst="rect">
            <a:avLst/>
          </a:prstGeom>
          <a:noFill/>
        </p:spPr>
        <p:txBody>
          <a:bodyPr wrap="square">
            <a:spAutoFit/>
          </a:bodyPr>
          <a:lstStyle/>
          <a:p>
            <a:r>
              <a:rPr lang="lt-LT" dirty="0"/>
              <a:t>Vyriausi gyventojai : 1 vyras g.1927 m. (98 m.)</a:t>
            </a:r>
          </a:p>
          <a:p>
            <a:r>
              <a:rPr lang="lt-LT" dirty="0"/>
              <a:t>                                 2 moterys g.1928 m. (96 m.)</a:t>
            </a:r>
          </a:p>
          <a:p>
            <a:r>
              <a:rPr lang="lt-LT" dirty="0"/>
              <a:t>                                 1 moteris 1929 g. (95 m.)</a:t>
            </a:r>
          </a:p>
        </p:txBody>
      </p:sp>
    </p:spTree>
    <p:extLst>
      <p:ext uri="{BB962C8B-B14F-4D97-AF65-F5344CB8AC3E}">
        <p14:creationId xmlns:p14="http://schemas.microsoft.com/office/powerpoint/2010/main" val="135039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EC7DFF1-F2EB-7E32-878F-DB8BECE31F6F}"/>
              </a:ext>
            </a:extLst>
          </p:cNvPr>
          <p:cNvSpPr>
            <a:spLocks noGrp="1"/>
          </p:cNvSpPr>
          <p:nvPr>
            <p:ph type="title"/>
          </p:nvPr>
        </p:nvSpPr>
        <p:spPr>
          <a:xfrm>
            <a:off x="914690" y="609481"/>
            <a:ext cx="7887855" cy="1320840"/>
          </a:xfrm>
        </p:spPr>
        <p:txBody>
          <a:bodyPr/>
          <a:lstStyle/>
          <a:p>
            <a:r>
              <a:rPr lang="lt-LT" sz="3200" b="1" dirty="0">
                <a:solidFill>
                  <a:srgbClr val="006600"/>
                </a:solidFill>
              </a:rPr>
              <a:t>Nuolatiniai gyventojai pagal lytį ir amžių:</a:t>
            </a:r>
            <a:br>
              <a:rPr lang="lt-LT" sz="3200" b="1" dirty="0">
                <a:solidFill>
                  <a:srgbClr val="006600"/>
                </a:solidFill>
              </a:rPr>
            </a:br>
            <a:r>
              <a:rPr lang="lt-LT" sz="3200" b="1" dirty="0">
                <a:solidFill>
                  <a:srgbClr val="006600"/>
                </a:solidFill>
              </a:rPr>
              <a:t>               508 vyrų ir 477 moterys </a:t>
            </a:r>
          </a:p>
        </p:txBody>
      </p:sp>
      <p:graphicFrame>
        <p:nvGraphicFramePr>
          <p:cNvPr id="6" name="Diagrama 5">
            <a:extLst>
              <a:ext uri="{FF2B5EF4-FFF2-40B4-BE49-F238E27FC236}">
                <a16:creationId xmlns:a16="http://schemas.microsoft.com/office/drawing/2014/main" id="{40DFD652-BF5D-C173-F890-15F2884122B9}"/>
              </a:ext>
            </a:extLst>
          </p:cNvPr>
          <p:cNvGraphicFramePr/>
          <p:nvPr>
            <p:extLst>
              <p:ext uri="{D42A27DB-BD31-4B8C-83A1-F6EECF244321}">
                <p14:modId xmlns:p14="http://schemas.microsoft.com/office/powerpoint/2010/main" val="2779346350"/>
              </p:ext>
            </p:extLst>
          </p:nvPr>
        </p:nvGraphicFramePr>
        <p:xfrm>
          <a:off x="822036" y="1930320"/>
          <a:ext cx="8312131" cy="4785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650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extShape 1"/>
          <p:cNvSpPr txBox="1"/>
          <p:nvPr/>
        </p:nvSpPr>
        <p:spPr>
          <a:xfrm>
            <a:off x="552240" y="2459520"/>
            <a:ext cx="3854160" cy="1278000"/>
          </a:xfrm>
          <a:prstGeom prst="rect">
            <a:avLst/>
          </a:prstGeom>
        </p:spPr>
        <p:txBody>
          <a:bodyPr anchor="b"/>
          <a:lstStyle/>
          <a:p>
            <a:pPr algn="ctr">
              <a:lnSpc>
                <a:spcPct val="100000"/>
              </a:lnSpc>
            </a:pPr>
            <a:r>
              <a:rPr lang="en-US" sz="2000" b="1" dirty="0">
                <a:solidFill>
                  <a:srgbClr val="90C226"/>
                </a:solidFill>
                <a:latin typeface="Trebuchet MS"/>
              </a:rPr>
              <a:t>
</a:t>
            </a:r>
            <a:endParaRPr dirty="0"/>
          </a:p>
        </p:txBody>
      </p:sp>
      <p:sp>
        <p:nvSpPr>
          <p:cNvPr id="447" name="TextShape 2"/>
          <p:cNvSpPr txBox="1"/>
          <p:nvPr/>
        </p:nvSpPr>
        <p:spPr>
          <a:xfrm>
            <a:off x="4760640" y="514800"/>
            <a:ext cx="4513320" cy="5526000"/>
          </a:xfrm>
          <a:prstGeom prst="rect">
            <a:avLst/>
          </a:prstGeom>
        </p:spPr>
        <p:txBody>
          <a:bodyPr/>
          <a:lstStyle/>
          <a:p>
            <a:pPr>
              <a:lnSpc>
                <a:spcPct val="100000"/>
              </a:lnSpc>
              <a:buSzPct val="25000"/>
            </a:pPr>
            <a:endParaRPr dirty="0"/>
          </a:p>
        </p:txBody>
      </p:sp>
      <p:sp>
        <p:nvSpPr>
          <p:cNvPr id="448" name="TextShape 3"/>
          <p:cNvSpPr txBox="1"/>
          <p:nvPr/>
        </p:nvSpPr>
        <p:spPr>
          <a:xfrm>
            <a:off x="270720" y="4055400"/>
            <a:ext cx="4359240" cy="2584080"/>
          </a:xfrm>
          <a:prstGeom prst="rect">
            <a:avLst/>
          </a:prstGeom>
        </p:spPr>
        <p:txBody>
          <a:bodyPr anchor="ctr"/>
          <a:lstStyle/>
          <a:p>
            <a:pPr algn="ctr">
              <a:lnSpc>
                <a:spcPct val="100000"/>
              </a:lnSpc>
            </a:pPr>
            <a:endParaRPr dirty="0"/>
          </a:p>
        </p:txBody>
      </p:sp>
      <p:sp>
        <p:nvSpPr>
          <p:cNvPr id="3" name="TextBox 2">
            <a:extLst>
              <a:ext uri="{FF2B5EF4-FFF2-40B4-BE49-F238E27FC236}">
                <a16:creationId xmlns:a16="http://schemas.microsoft.com/office/drawing/2014/main" id="{A2169CF0-B5B4-5C24-C680-22C2DE4314B7}"/>
              </a:ext>
            </a:extLst>
          </p:cNvPr>
          <p:cNvSpPr txBox="1"/>
          <p:nvPr/>
        </p:nvSpPr>
        <p:spPr>
          <a:xfrm>
            <a:off x="552240" y="92173"/>
            <a:ext cx="8780515" cy="548099"/>
          </a:xfrm>
          <a:prstGeom prst="rect">
            <a:avLst/>
          </a:prstGeom>
          <a:noFill/>
        </p:spPr>
        <p:txBody>
          <a:bodyPr wrap="square">
            <a:spAutoFit/>
          </a:bodyPr>
          <a:lstStyle/>
          <a:p>
            <a:pPr algn="ctr">
              <a:lnSpc>
                <a:spcPct val="115000"/>
              </a:lnSpc>
              <a:spcAft>
                <a:spcPts val="800"/>
              </a:spcAft>
            </a:pPr>
            <a:r>
              <a:rPr lang="lt-LT" sz="2800" b="1" dirty="0">
                <a:solidFill>
                  <a:srgbClr val="006600"/>
                </a:solidFill>
                <a:latin typeface="Times New Roman" panose="02020603050405020304" pitchFamily="18" charset="0"/>
                <a:ea typeface="Lucida Sans Unicode" panose="020B0602030504020204" pitchFamily="34" charset="0"/>
                <a:cs typeface="Times New Roman" panose="02020603050405020304" pitchFamily="18" charset="0"/>
              </a:rPr>
              <a:t>S</a:t>
            </a:r>
            <a:r>
              <a:rPr lang="lt-LT" sz="2800" b="1" dirty="0">
                <a:solidFill>
                  <a:srgbClr val="006600"/>
                </a:solidFill>
                <a:effectLst/>
                <a:latin typeface="Times New Roman" panose="02020603050405020304" pitchFamily="18" charset="0"/>
                <a:ea typeface="Lucida Sans Unicode" panose="020B0602030504020204" pitchFamily="34" charset="0"/>
                <a:cs typeface="Times New Roman" panose="02020603050405020304" pitchFamily="18" charset="0"/>
              </a:rPr>
              <a:t>eniūnijoje: 8 viensėdžiai, 39 kaimai, 1 miestelis. </a:t>
            </a:r>
          </a:p>
        </p:txBody>
      </p:sp>
      <p:sp>
        <p:nvSpPr>
          <p:cNvPr id="4" name="Teksto vietos rezervavimo ženklas 3">
            <a:extLst>
              <a:ext uri="{FF2B5EF4-FFF2-40B4-BE49-F238E27FC236}">
                <a16:creationId xmlns:a16="http://schemas.microsoft.com/office/drawing/2014/main" id="{8B89EF0E-3C3B-C94D-4A96-8E35110DCAFC}"/>
              </a:ext>
            </a:extLst>
          </p:cNvPr>
          <p:cNvSpPr>
            <a:spLocks noGrp="1"/>
          </p:cNvSpPr>
          <p:nvPr>
            <p:ph type="body"/>
          </p:nvPr>
        </p:nvSpPr>
        <p:spPr>
          <a:xfrm>
            <a:off x="2123525" y="1229153"/>
            <a:ext cx="4194720" cy="1850760"/>
          </a:xfrm>
        </p:spPr>
        <p:txBody>
          <a:bodyPr/>
          <a:lstStyle/>
          <a:p>
            <a:r>
              <a:rPr lang="lt-LT" sz="3600" dirty="0"/>
              <a:t>12 kaimų – 0 gyventojų</a:t>
            </a:r>
          </a:p>
          <a:p>
            <a:r>
              <a:rPr lang="lt-LT" sz="3600" dirty="0"/>
              <a:t>5 kaimai –  po 1 gyventoją</a:t>
            </a:r>
          </a:p>
          <a:p>
            <a:r>
              <a:rPr lang="lt-LT" sz="3600" dirty="0"/>
              <a:t>15 kaimų – nuo 2 iki 10 </a:t>
            </a:r>
          </a:p>
          <a:p>
            <a:r>
              <a:rPr lang="lt-LT" sz="3600" dirty="0"/>
              <a:t>9 kaimai – nuo 11 iki 20 </a:t>
            </a:r>
            <a:endParaRPr lang="lt-LT" dirty="0"/>
          </a:p>
          <a:p>
            <a:endParaRPr lang="lt-LT" dirty="0"/>
          </a:p>
        </p:txBody>
      </p:sp>
      <p:graphicFrame>
        <p:nvGraphicFramePr>
          <p:cNvPr id="6" name="Diagrama 5">
            <a:extLst>
              <a:ext uri="{FF2B5EF4-FFF2-40B4-BE49-F238E27FC236}">
                <a16:creationId xmlns:a16="http://schemas.microsoft.com/office/drawing/2014/main" id="{FF593F96-F235-EB64-C6BB-B0446D171878}"/>
              </a:ext>
            </a:extLst>
          </p:cNvPr>
          <p:cNvGraphicFramePr/>
          <p:nvPr>
            <p:extLst>
              <p:ext uri="{D42A27DB-BD31-4B8C-83A1-F6EECF244321}">
                <p14:modId xmlns:p14="http://schemas.microsoft.com/office/powerpoint/2010/main" val="2762163056"/>
              </p:ext>
            </p:extLst>
          </p:nvPr>
        </p:nvGraphicFramePr>
        <p:xfrm>
          <a:off x="450180" y="3167078"/>
          <a:ext cx="8998620" cy="34626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8D8644-E78F-856B-C059-AED32105FE47}"/>
              </a:ext>
            </a:extLst>
          </p:cNvPr>
          <p:cNvSpPr txBox="1"/>
          <p:nvPr/>
        </p:nvSpPr>
        <p:spPr>
          <a:xfrm>
            <a:off x="711200" y="226443"/>
            <a:ext cx="8765309" cy="6063198"/>
          </a:xfrm>
          <a:prstGeom prst="rect">
            <a:avLst/>
          </a:prstGeom>
          <a:noFill/>
        </p:spPr>
        <p:txBody>
          <a:bodyPr wrap="square">
            <a:spAutoFit/>
          </a:bodyPr>
          <a:lstStyle/>
          <a:p>
            <a:r>
              <a:rPr lang="lt-LT" sz="3200" b="1" u="sng" dirty="0"/>
              <a:t>Seniūnija prižiūri: </a:t>
            </a:r>
          </a:p>
          <a:p>
            <a:pPr marL="285750" indent="-285750">
              <a:buFont typeface="Wingdings" panose="05000000000000000000" pitchFamily="2" charset="2"/>
              <a:buChar char="v"/>
            </a:pPr>
            <a:r>
              <a:rPr lang="lt-LT" sz="2400" dirty="0"/>
              <a:t>54.118 km viešųjų ir 7.996 km vidaus kelių su žvyro danga, </a:t>
            </a:r>
          </a:p>
          <a:p>
            <a:pPr marL="285750" indent="-285750">
              <a:buFont typeface="Wingdings" panose="05000000000000000000" pitchFamily="2" charset="2"/>
              <a:buChar char="v"/>
            </a:pPr>
            <a:r>
              <a:rPr lang="lt-LT" sz="2400" dirty="0"/>
              <a:t>12.13 km gatvių su asfalto danga. </a:t>
            </a:r>
          </a:p>
          <a:p>
            <a:r>
              <a:rPr lang="lt-LT" sz="2400" b="1" dirty="0"/>
              <a:t>Bendras prižiūrimų kelių ilgis yra 74,24 km.</a:t>
            </a:r>
          </a:p>
          <a:p>
            <a:endParaRPr lang="lt-LT" sz="2400" b="1" dirty="0"/>
          </a:p>
          <a:p>
            <a:pPr marL="457200" indent="-457200">
              <a:buFont typeface="Wingdings" panose="05000000000000000000" pitchFamily="2" charset="2"/>
              <a:buChar char="v"/>
            </a:pPr>
            <a:r>
              <a:rPr lang="lt-LT" sz="3200" dirty="0"/>
              <a:t>8 veikiančias kapines </a:t>
            </a:r>
          </a:p>
          <a:p>
            <a:r>
              <a:rPr lang="lt-LT" sz="2200" dirty="0"/>
              <a:t>(Antakalnio k.(0,2 ha), </a:t>
            </a:r>
            <a:r>
              <a:rPr lang="lt-LT" sz="2200" dirty="0" err="1"/>
              <a:t>Jutkonių</a:t>
            </a:r>
            <a:r>
              <a:rPr lang="lt-LT" sz="2200" dirty="0"/>
              <a:t> k.(0,06 ha), </a:t>
            </a:r>
            <a:r>
              <a:rPr lang="lt-LT" sz="2200" dirty="0" err="1"/>
              <a:t>Kulniškių</a:t>
            </a:r>
            <a:r>
              <a:rPr lang="lt-LT" sz="2200" dirty="0"/>
              <a:t> k.(0,15 ha), Mažeikiškių k.(0,10 ha), Maigių k.(0,08 ha), Pabaisko mstl. (Skapiškių) I (0,5 ha), Pabaisko mstl. II (0,8 ha), Sukinių k.(0,17 ha))  </a:t>
            </a:r>
          </a:p>
          <a:p>
            <a:pPr marL="457200" indent="-457200">
              <a:buFont typeface="Wingdings" panose="05000000000000000000" pitchFamily="2" charset="2"/>
              <a:buChar char="v"/>
            </a:pPr>
            <a:r>
              <a:rPr lang="lt-LT" sz="3200" dirty="0"/>
              <a:t>8 neveikiančias kapines </a:t>
            </a:r>
          </a:p>
          <a:p>
            <a:r>
              <a:rPr lang="lt-LT" sz="2400" b="1" dirty="0"/>
              <a:t>Bendras kapinių plotas 2,6 ha. </a:t>
            </a:r>
          </a:p>
          <a:p>
            <a:endParaRPr lang="lt-LT" sz="2400" b="1" dirty="0"/>
          </a:p>
          <a:p>
            <a:pPr marL="342900" indent="-342900">
              <a:buFont typeface="Wingdings" panose="05000000000000000000" pitchFamily="2" charset="2"/>
              <a:buChar char="v"/>
            </a:pPr>
            <a:r>
              <a:rPr lang="lt-LT" sz="2400" b="1" dirty="0"/>
              <a:t>Tvarkomos 8 mišrių komunalinių atliekų ir antrinių žaliavų surinkimo aikštelių teritorijos </a:t>
            </a:r>
          </a:p>
          <a:p>
            <a:r>
              <a:rPr lang="lt-LT" b="1" dirty="0"/>
              <a:t>(</a:t>
            </a:r>
            <a:r>
              <a:rPr lang="lt-LT" sz="1600" b="1" dirty="0"/>
              <a:t>Pabaisko mstl., </a:t>
            </a:r>
            <a:r>
              <a:rPr lang="lt-LT" sz="1600" b="1" dirty="0" err="1"/>
              <a:t>Daumantiškių</a:t>
            </a:r>
            <a:r>
              <a:rPr lang="lt-LT" sz="1600" b="1" dirty="0"/>
              <a:t> k., Antakalnio k., Sukinių k., </a:t>
            </a:r>
            <a:r>
              <a:rPr lang="lt-LT" sz="1600" b="1" dirty="0" err="1"/>
              <a:t>Vaitkuškio</a:t>
            </a:r>
            <a:r>
              <a:rPr lang="lt-LT" sz="1600" b="1" dirty="0"/>
              <a:t> k. 2 vnt., </a:t>
            </a:r>
            <a:r>
              <a:rPr lang="lt-LT" sz="1600" b="1" dirty="0" err="1"/>
              <a:t>Vaitkūnų</a:t>
            </a:r>
            <a:r>
              <a:rPr lang="lt-LT" sz="1600" b="1" dirty="0"/>
              <a:t> k., Varinės k.) </a:t>
            </a:r>
          </a:p>
        </p:txBody>
      </p:sp>
    </p:spTree>
    <p:extLst>
      <p:ext uri="{BB962C8B-B14F-4D97-AF65-F5344CB8AC3E}">
        <p14:creationId xmlns:p14="http://schemas.microsoft.com/office/powerpoint/2010/main" val="6208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Shape 1"/>
          <p:cNvSpPr txBox="1"/>
          <p:nvPr/>
        </p:nvSpPr>
        <p:spPr>
          <a:xfrm>
            <a:off x="677160" y="609480"/>
            <a:ext cx="8596440" cy="1320480"/>
          </a:xfrm>
          <a:prstGeom prst="rect">
            <a:avLst/>
          </a:prstGeom>
        </p:spPr>
        <p:txBody>
          <a:bodyPr/>
          <a:lstStyle/>
          <a:p>
            <a:pPr>
              <a:lnSpc>
                <a:spcPct val="100000"/>
              </a:lnSpc>
            </a:pPr>
            <a:endParaRPr dirty="0"/>
          </a:p>
        </p:txBody>
      </p:sp>
      <p:sp>
        <p:nvSpPr>
          <p:cNvPr id="451" name="TextShape 3"/>
          <p:cNvSpPr txBox="1"/>
          <p:nvPr/>
        </p:nvSpPr>
        <p:spPr>
          <a:xfrm>
            <a:off x="677160" y="1423440"/>
            <a:ext cx="8093160" cy="3880440"/>
          </a:xfrm>
          <a:prstGeom prst="rect">
            <a:avLst/>
          </a:prstGeom>
        </p:spPr>
        <p:txBody>
          <a:bodyPr anchor="ctr"/>
          <a:lstStyle/>
          <a:p>
            <a:pPr>
              <a:lnSpc>
                <a:spcPct val="100000"/>
              </a:lnSpc>
            </a:pPr>
            <a:endParaRPr dirty="0"/>
          </a:p>
          <a:p>
            <a:pPr algn="r">
              <a:lnSpc>
                <a:spcPct val="100000"/>
              </a:lnSpc>
            </a:pPr>
            <a:r>
              <a:rPr lang="en-US" sz="900" dirty="0">
                <a:solidFill>
                  <a:srgbClr val="8B8B8B"/>
                </a:solidFill>
                <a:latin typeface="Trebuchet MS"/>
              </a:rPr>
              <a:t>)</a:t>
            </a:r>
            <a:endParaRPr dirty="0"/>
          </a:p>
          <a:p>
            <a:pPr algn="r">
              <a:lnSpc>
                <a:spcPct val="100000"/>
              </a:lnSpc>
            </a:pPr>
            <a:endParaRPr dirty="0"/>
          </a:p>
          <a:p>
            <a:pPr algn="r">
              <a:lnSpc>
                <a:spcPct val="100000"/>
              </a:lnSpc>
            </a:pPr>
            <a:endParaRPr dirty="0"/>
          </a:p>
        </p:txBody>
      </p:sp>
      <p:sp>
        <p:nvSpPr>
          <p:cNvPr id="3" name="TextBox 2">
            <a:extLst>
              <a:ext uri="{FF2B5EF4-FFF2-40B4-BE49-F238E27FC236}">
                <a16:creationId xmlns:a16="http://schemas.microsoft.com/office/drawing/2014/main" id="{826BE47F-8D17-B7CA-CB31-B11C951FE85D}"/>
              </a:ext>
            </a:extLst>
          </p:cNvPr>
          <p:cNvSpPr txBox="1"/>
          <p:nvPr/>
        </p:nvSpPr>
        <p:spPr>
          <a:xfrm>
            <a:off x="527769" y="422193"/>
            <a:ext cx="8422156" cy="6617837"/>
          </a:xfrm>
          <a:prstGeom prst="rect">
            <a:avLst/>
          </a:prstGeom>
          <a:noFill/>
        </p:spPr>
        <p:txBody>
          <a:bodyPr wrap="square">
            <a:spAutoFit/>
          </a:bodyPr>
          <a:lstStyle/>
          <a:p>
            <a:pPr>
              <a:lnSpc>
                <a:spcPct val="115000"/>
              </a:lnSpc>
              <a:spcAft>
                <a:spcPts val="800"/>
              </a:spcAft>
            </a:pPr>
            <a:endPar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a:lnSpc>
                <a:spcPct val="115000"/>
              </a:lnSpc>
              <a:spcAft>
                <a:spcPts val="800"/>
              </a:spcAft>
            </a:pPr>
            <a:r>
              <a:rPr lang="lt-LT" sz="2400" b="1" u="sng"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Administruojami pastatai: </a:t>
            </a:r>
            <a:endParaRPr lang="lt-LT" sz="2400" b="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administracinis pastatas – Pergalės g. 1, Pabaisko mstl.</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pastatas-mokykla – Jaunimo g. 1, Antakalnio k.</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endParaRPr>
          </a:p>
          <a:p>
            <a:pPr>
              <a:lnSpc>
                <a:spcPct val="115000"/>
              </a:lnSpc>
              <a:spcAft>
                <a:spcPts val="800"/>
              </a:spcAft>
            </a:pPr>
            <a:r>
              <a:rPr lang="lt-LT" sz="2400" b="1" u="sng"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Priskirtos, prižiūrimos teritorijos:</a:t>
            </a:r>
            <a:endParaRPr lang="lt-LT" sz="2400" b="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poilsiavietė 0,8036 ha – </a:t>
            </a:r>
            <a:r>
              <a:rPr lang="lt-LT" sz="2400" dirty="0" err="1">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Žirnajų</a:t>
            </a:r>
            <a:r>
              <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 g. 19, </a:t>
            </a:r>
            <a:r>
              <a:rPr lang="lt-LT" sz="2400" dirty="0" err="1">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Jurdonių</a:t>
            </a:r>
            <a:r>
              <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 k.</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Pabaisko mūšio laukas 13,8513 ha – Padvarių k. 15</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lt-LT" sz="2400" dirty="0" err="1">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Daumantiškių</a:t>
            </a:r>
            <a:r>
              <a:rPr lang="lt-LT" sz="2400" dirty="0">
                <a:solidFill>
                  <a:srgbClr val="000000"/>
                </a:solidFill>
                <a:effectLst/>
                <a:latin typeface="Times New Roman" panose="02020603050405020304" pitchFamily="18" charset="0"/>
                <a:ea typeface="Lucida Sans Unicode" panose="020B0602030504020204" pitchFamily="34" charset="0"/>
                <a:cs typeface="Times New Roman" panose="02020603050405020304" pitchFamily="18" charset="0"/>
              </a:rPr>
              <a:t> dvaro koplyčios teritorija 0,2 ha;</a:t>
            </a:r>
          </a:p>
          <a:p>
            <a:pPr marL="342900" lvl="0" indent="-342900">
              <a:lnSpc>
                <a:spcPct val="115000"/>
              </a:lnSpc>
              <a:spcAft>
                <a:spcPts val="800"/>
              </a:spcAft>
              <a:buFont typeface="Symbol" panose="05050102010706020507" pitchFamily="18" charset="2"/>
              <a:buChar char=""/>
            </a:pPr>
            <a:r>
              <a:rPr lang="lt-LT" sz="2400" dirty="0">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rPr>
              <a:t>viešosios erdvės, skverai, lankytini objektai ir teritorijos Pabaiske, </a:t>
            </a:r>
            <a:r>
              <a:rPr lang="lt-LT" sz="2400" dirty="0" err="1">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rPr>
              <a:t>Daumantiškių</a:t>
            </a:r>
            <a:r>
              <a:rPr lang="lt-LT" sz="2400" dirty="0">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rPr>
              <a:t>, Antakalnio, Padvarių, </a:t>
            </a:r>
            <a:r>
              <a:rPr lang="lt-LT" sz="2400" dirty="0" err="1">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rPr>
              <a:t>Vaitkuškio</a:t>
            </a:r>
            <a:r>
              <a:rPr lang="lt-LT" sz="2400" dirty="0">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rPr>
              <a:t>, Varinės, Sukinių kaimuose.</a:t>
            </a:r>
          </a:p>
          <a:p>
            <a:pPr marL="342900" lvl="0" indent="-342900">
              <a:lnSpc>
                <a:spcPct val="115000"/>
              </a:lnSpc>
              <a:spcAft>
                <a:spcPts val="800"/>
              </a:spcAft>
              <a:buFont typeface="Symbol" panose="05050102010706020507" pitchFamily="18" charset="2"/>
              <a:buChar char=""/>
            </a:pPr>
            <a:endParaRPr lang="lt-LT" sz="2400" dirty="0">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875DD18-90A2-5A8C-CC91-0AB8A82134A8}"/>
              </a:ext>
            </a:extLst>
          </p:cNvPr>
          <p:cNvSpPr>
            <a:spLocks noGrp="1"/>
          </p:cNvSpPr>
          <p:nvPr>
            <p:ph type="title"/>
          </p:nvPr>
        </p:nvSpPr>
        <p:spPr>
          <a:xfrm>
            <a:off x="780856" y="1956619"/>
            <a:ext cx="7596228" cy="1340588"/>
          </a:xfrm>
        </p:spPr>
        <p:txBody>
          <a:bodyPr/>
          <a:lstStyle/>
          <a:p>
            <a:br>
              <a:rPr lang="lt-LT" dirty="0"/>
            </a:br>
            <a:br>
              <a:rPr lang="lt-LT" dirty="0"/>
            </a:br>
            <a:br>
              <a:rPr lang="lt-LT" dirty="0"/>
            </a:br>
            <a:r>
              <a:rPr lang="lt-LT" b="1" dirty="0">
                <a:solidFill>
                  <a:srgbClr val="006600"/>
                </a:solidFill>
                <a:effectLst>
                  <a:outerShdw blurRad="38100" dist="38100" dir="2700000" algn="tl">
                    <a:srgbClr val="000000">
                      <a:alpha val="43137"/>
                    </a:srgbClr>
                  </a:outerShdw>
                </a:effectLst>
              </a:rPr>
              <a:t>Darbuotojai: </a:t>
            </a:r>
            <a:br>
              <a:rPr lang="lt-LT" dirty="0"/>
            </a:br>
            <a:r>
              <a:rPr lang="lt-LT" dirty="0"/>
              <a:t> </a:t>
            </a:r>
            <a:r>
              <a:rPr lang="lt-LT" sz="2800" b="1" i="1" dirty="0">
                <a:effectLst>
                  <a:outerShdw blurRad="38100" dist="38100" dir="2700000" algn="tl">
                    <a:srgbClr val="000000">
                      <a:alpha val="43137"/>
                    </a:srgbClr>
                  </a:outerShdw>
                </a:effectLst>
              </a:rPr>
              <a:t>administracija: </a:t>
            </a:r>
            <a:br>
              <a:rPr lang="lt-LT" sz="2800" dirty="0"/>
            </a:br>
            <a:r>
              <a:rPr lang="lt-LT" sz="2800" dirty="0"/>
              <a:t>seniūnas (</a:t>
            </a:r>
            <a:r>
              <a:rPr lang="lt-LT" sz="2800" dirty="0" err="1"/>
              <a:t>valst</a:t>
            </a:r>
            <a:r>
              <a:rPr lang="lt-LT" sz="2800" dirty="0"/>
              <a:t>. </a:t>
            </a:r>
            <a:r>
              <a:rPr lang="lt-LT" sz="2800" dirty="0" err="1"/>
              <a:t>tarn</a:t>
            </a:r>
            <a:r>
              <a:rPr lang="lt-LT" sz="2800" dirty="0"/>
              <a:t>.), </a:t>
            </a:r>
            <a:br>
              <a:rPr lang="lt-LT" sz="2800" dirty="0"/>
            </a:br>
            <a:r>
              <a:rPr lang="lt-LT" sz="2800" dirty="0"/>
              <a:t>vyresnioji specialistė (</a:t>
            </a:r>
            <a:r>
              <a:rPr lang="lt-LT" sz="2800" dirty="0" err="1"/>
              <a:t>valst</a:t>
            </a:r>
            <a:r>
              <a:rPr lang="lt-LT" sz="2800" dirty="0"/>
              <a:t>. </a:t>
            </a:r>
            <a:r>
              <a:rPr lang="lt-LT" sz="2800" dirty="0" err="1"/>
              <a:t>tarn</a:t>
            </a:r>
            <a:r>
              <a:rPr lang="lt-LT" sz="2800" dirty="0"/>
              <a:t>.), </a:t>
            </a:r>
            <a:br>
              <a:rPr lang="lt-LT" sz="2800" dirty="0"/>
            </a:br>
            <a:r>
              <a:rPr lang="lt-LT" sz="2800" dirty="0">
                <a:solidFill>
                  <a:schemeClr val="bg1">
                    <a:lumMod val="75000"/>
                  </a:schemeClr>
                </a:solidFill>
              </a:rPr>
              <a:t>specialistas (0,5 </a:t>
            </a:r>
            <a:r>
              <a:rPr lang="lt-LT" sz="2800" dirty="0" err="1">
                <a:solidFill>
                  <a:schemeClr val="bg1">
                    <a:lumMod val="75000"/>
                  </a:schemeClr>
                </a:solidFill>
              </a:rPr>
              <a:t>pareig</a:t>
            </a:r>
            <a:r>
              <a:rPr lang="lt-LT" sz="2800" dirty="0">
                <a:solidFill>
                  <a:schemeClr val="bg1">
                    <a:lumMod val="75000"/>
                  </a:schemeClr>
                </a:solidFill>
              </a:rPr>
              <a:t>.)* </a:t>
            </a:r>
            <a:br>
              <a:rPr lang="lt-LT" sz="1200" dirty="0"/>
            </a:br>
            <a:r>
              <a:rPr lang="lt-LT" sz="1200" dirty="0"/>
              <a:t>                                                                                              *neužimta</a:t>
            </a:r>
            <a:br>
              <a:rPr lang="lt-LT" sz="2800" dirty="0"/>
            </a:br>
            <a:br>
              <a:rPr lang="lt-LT" sz="2800" dirty="0"/>
            </a:br>
            <a:r>
              <a:rPr lang="lt-LT" sz="2800" b="1" i="1" dirty="0">
                <a:effectLst>
                  <a:outerShdw blurRad="38100" dist="38100" dir="2700000" algn="tl">
                    <a:srgbClr val="000000">
                      <a:alpha val="43137"/>
                    </a:srgbClr>
                  </a:outerShdw>
                </a:effectLst>
              </a:rPr>
              <a:t>ūkinio aptarnavimo tarnyba: </a:t>
            </a:r>
            <a:br>
              <a:rPr lang="lt-LT" sz="2800" b="1" dirty="0">
                <a:effectLst>
                  <a:outerShdw blurRad="38100" dist="38100" dir="2700000" algn="tl">
                    <a:srgbClr val="000000">
                      <a:alpha val="43137"/>
                    </a:srgbClr>
                  </a:outerShdw>
                </a:effectLst>
              </a:rPr>
            </a:br>
            <a:r>
              <a:rPr lang="lt-LT" sz="2800" dirty="0"/>
              <a:t>ūkvedys (1 </a:t>
            </a:r>
            <a:r>
              <a:rPr lang="lt-LT" sz="2800" dirty="0" err="1"/>
              <a:t>pareig</a:t>
            </a:r>
            <a:r>
              <a:rPr lang="lt-LT" sz="2800" dirty="0"/>
              <a:t>.), </a:t>
            </a:r>
            <a:br>
              <a:rPr lang="lt-LT" sz="2800" dirty="0"/>
            </a:br>
            <a:r>
              <a:rPr lang="lt-LT" sz="2800" dirty="0"/>
              <a:t>darbininkė (1 </a:t>
            </a:r>
            <a:r>
              <a:rPr lang="lt-LT" sz="2800" dirty="0" err="1"/>
              <a:t>pareig</a:t>
            </a:r>
            <a:r>
              <a:rPr lang="lt-LT" sz="2800" dirty="0"/>
              <a:t>.), </a:t>
            </a:r>
            <a:br>
              <a:rPr lang="lt-LT" sz="2800" dirty="0"/>
            </a:br>
            <a:r>
              <a:rPr lang="lt-LT" sz="2800" dirty="0"/>
              <a:t>darbininkė-valytoja (0,5 </a:t>
            </a:r>
            <a:r>
              <a:rPr lang="lt-LT" sz="2800" dirty="0" err="1"/>
              <a:t>pareig</a:t>
            </a:r>
            <a:r>
              <a:rPr lang="lt-LT" sz="2800" dirty="0"/>
              <a:t>.),</a:t>
            </a:r>
            <a:br>
              <a:rPr lang="lt-LT" sz="2800" dirty="0"/>
            </a:br>
            <a:r>
              <a:rPr lang="lt-LT" sz="2800" dirty="0"/>
              <a:t>kūrikas-darbininkas (1 </a:t>
            </a:r>
            <a:r>
              <a:rPr lang="lt-LT" sz="2800" dirty="0" err="1"/>
              <a:t>pareig</a:t>
            </a:r>
            <a:r>
              <a:rPr lang="lt-LT" sz="2800" dirty="0"/>
              <a:t>.).</a:t>
            </a:r>
            <a:br>
              <a:rPr lang="lt-LT" sz="2800" dirty="0"/>
            </a:br>
            <a:br>
              <a:rPr lang="lt-LT" sz="2800" dirty="0"/>
            </a:br>
            <a:endParaRPr lang="lt-LT" sz="2800" dirty="0"/>
          </a:p>
        </p:txBody>
      </p:sp>
    </p:spTree>
    <p:extLst>
      <p:ext uri="{BB962C8B-B14F-4D97-AF65-F5344CB8AC3E}">
        <p14:creationId xmlns:p14="http://schemas.microsoft.com/office/powerpoint/2010/main" val="97608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extShape 2"/>
          <p:cNvSpPr txBox="1"/>
          <p:nvPr/>
        </p:nvSpPr>
        <p:spPr>
          <a:xfrm>
            <a:off x="677160" y="4527360"/>
            <a:ext cx="8596440" cy="1513440"/>
          </a:xfrm>
          <a:prstGeom prst="rect">
            <a:avLst/>
          </a:prstGeom>
        </p:spPr>
        <p:txBody>
          <a:bodyPr/>
          <a:lstStyle/>
          <a:p>
            <a:pPr>
              <a:lnSpc>
                <a:spcPct val="100000"/>
              </a:lnSpc>
            </a:pPr>
            <a:endParaRPr dirty="0"/>
          </a:p>
        </p:txBody>
      </p:sp>
      <p:sp>
        <p:nvSpPr>
          <p:cNvPr id="3" name="TextBox 2">
            <a:extLst>
              <a:ext uri="{FF2B5EF4-FFF2-40B4-BE49-F238E27FC236}">
                <a16:creationId xmlns:a16="http://schemas.microsoft.com/office/drawing/2014/main" id="{798EACFC-A085-60FB-D055-6C58FDE537DE}"/>
              </a:ext>
            </a:extLst>
          </p:cNvPr>
          <p:cNvSpPr txBox="1"/>
          <p:nvPr/>
        </p:nvSpPr>
        <p:spPr>
          <a:xfrm>
            <a:off x="594988" y="3321440"/>
            <a:ext cx="8596440" cy="2677656"/>
          </a:xfrm>
          <a:prstGeom prst="rect">
            <a:avLst/>
          </a:prstGeom>
          <a:noFill/>
        </p:spPr>
        <p:txBody>
          <a:bodyPr wrap="square">
            <a:spAutoFit/>
          </a:bodyPr>
          <a:lstStyle/>
          <a:p>
            <a:r>
              <a:rPr lang="lt-LT" sz="2800" dirty="0"/>
              <a:t>2024 metais seniūnija, vadovaudamasi  patvirtintu veiklos planu, vykdė šias programas: </a:t>
            </a:r>
          </a:p>
          <a:p>
            <a:r>
              <a:rPr lang="lt-LT" sz="2800" dirty="0"/>
              <a:t>1.	Kaimo plėtros;</a:t>
            </a:r>
          </a:p>
          <a:p>
            <a:r>
              <a:rPr lang="lt-LT" sz="2800" dirty="0"/>
              <a:t>2.	Viešosios infrastruktūros plėtros; </a:t>
            </a:r>
          </a:p>
          <a:p>
            <a:r>
              <a:rPr lang="lt-LT" sz="2800" dirty="0"/>
              <a:t>3.	Savivaldybės valdymo;</a:t>
            </a:r>
          </a:p>
          <a:p>
            <a:r>
              <a:rPr lang="lt-LT" sz="2800" dirty="0"/>
              <a:t>4.	Užimtumo didinimo.</a:t>
            </a:r>
          </a:p>
        </p:txBody>
      </p:sp>
      <p:pic>
        <p:nvPicPr>
          <p:cNvPr id="2" name="Paveikslėlis 1">
            <a:extLst>
              <a:ext uri="{FF2B5EF4-FFF2-40B4-BE49-F238E27FC236}">
                <a16:creationId xmlns:a16="http://schemas.microsoft.com/office/drawing/2014/main" id="{B877099C-32F3-FE7D-80DB-A87079F9E2F0}"/>
              </a:ext>
            </a:extLst>
          </p:cNvPr>
          <p:cNvPicPr>
            <a:picLocks noChangeAspect="1"/>
          </p:cNvPicPr>
          <p:nvPr/>
        </p:nvPicPr>
        <p:blipFill rotWithShape="1">
          <a:blip r:embed="rId2"/>
          <a:srcRect r="-100000" b="-100000"/>
          <a:stretch/>
        </p:blipFill>
        <p:spPr>
          <a:xfrm>
            <a:off x="2918400" y="350573"/>
            <a:ext cx="6810112" cy="56902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1485</Words>
  <Application>Microsoft Office PowerPoint</Application>
  <PresentationFormat>Plačiaekranė</PresentationFormat>
  <Paragraphs>153</Paragraphs>
  <Slides>21</Slides>
  <Notes>3</Notes>
  <HiddenSlides>0</HiddenSlides>
  <MMClips>0</MMClips>
  <ScaleCrop>false</ScaleCrop>
  <HeadingPairs>
    <vt:vector size="6" baseType="variant">
      <vt:variant>
        <vt:lpstr>Naudojami šriftai</vt:lpstr>
      </vt:variant>
      <vt:variant>
        <vt:i4>10</vt:i4>
      </vt:variant>
      <vt:variant>
        <vt:lpstr>Tema</vt:lpstr>
      </vt:variant>
      <vt:variant>
        <vt:i4>8</vt:i4>
      </vt:variant>
      <vt:variant>
        <vt:lpstr>Skaidrių pavadinimai</vt:lpstr>
      </vt:variant>
      <vt:variant>
        <vt:i4>21</vt:i4>
      </vt:variant>
    </vt:vector>
  </HeadingPairs>
  <TitlesOfParts>
    <vt:vector size="39" baseType="lpstr">
      <vt:lpstr>Arial</vt:lpstr>
      <vt:lpstr>Calibri</vt:lpstr>
      <vt:lpstr>DejaVu Sans</vt:lpstr>
      <vt:lpstr>Lucida Sans Unicode</vt:lpstr>
      <vt:lpstr>Symbol</vt:lpstr>
      <vt:lpstr>StarSymbol</vt:lpstr>
      <vt:lpstr>Times New Roman</vt:lpstr>
      <vt:lpstr>Trebuchet MS</vt:lpstr>
      <vt:lpstr>Wingdings</vt:lpstr>
      <vt:lpstr>Wingdings 3</vt:lpstr>
      <vt:lpstr>Office Theme</vt:lpstr>
      <vt:lpstr>Office Theme</vt:lpstr>
      <vt:lpstr>Office Theme</vt:lpstr>
      <vt:lpstr>Office Theme</vt:lpstr>
      <vt:lpstr>Office Theme</vt:lpstr>
      <vt:lpstr>Office Theme</vt:lpstr>
      <vt:lpstr>Office Theme</vt:lpstr>
      <vt:lpstr>Office Theme</vt:lpstr>
      <vt:lpstr>„PowerPoint“ pateiktis</vt:lpstr>
      <vt:lpstr>„PowerPoint“ pateiktis</vt:lpstr>
      <vt:lpstr>Nuolatiniai gyventojai pagal amžiaus grupes </vt:lpstr>
      <vt:lpstr>Nuolatiniai gyventojai pagal lytį ir amžių:                508 vyrų ir 477 moterys </vt:lpstr>
      <vt:lpstr>„PowerPoint“ pateiktis</vt:lpstr>
      <vt:lpstr>„PowerPoint“ pateiktis</vt:lpstr>
      <vt:lpstr>„PowerPoint“ pateiktis</vt:lpstr>
      <vt:lpstr>   Darbuotojai:   administracija:  seniūnas (valst. tarn.),  vyresnioji specialistė (valst. tarn.),  specialistas (0,5 pareig.)*                                                                                                *neužimta  ūkinio aptarnavimo tarnyba:  ūkvedys (1 pareig.),  darbininkė (1 pareig.),  darbininkė-valytoja (0,5 pareig.), kūrikas-darbininkas (1 pareig.).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PAGRINDINIAI NUMATOMI DARBAI  2025 METAIS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Gina Pažiūrienė</dc:creator>
  <cp:lastModifiedBy>Renatas Kolka</cp:lastModifiedBy>
  <cp:revision>34</cp:revision>
  <dcterms:modified xsi:type="dcterms:W3CDTF">2025-03-18T09:08:00Z</dcterms:modified>
</cp:coreProperties>
</file>