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3" r:id="rId2"/>
    <p:sldId id="281" r:id="rId3"/>
    <p:sldId id="273" r:id="rId4"/>
    <p:sldId id="277" r:id="rId5"/>
    <p:sldId id="279" r:id="rId6"/>
    <p:sldId id="284" r:id="rId7"/>
    <p:sldId id="285" r:id="rId8"/>
    <p:sldId id="269" r:id="rId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6A052"/>
    <a:srgbClr val="FFB989"/>
    <a:srgbClr val="FFE8D9"/>
    <a:srgbClr val="FFE8C5"/>
    <a:srgbClr val="F4F9F1"/>
    <a:srgbClr val="8BDD8D"/>
    <a:srgbClr val="69DD6F"/>
    <a:srgbClr val="30A679"/>
    <a:srgbClr val="D7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11A93-679A-456E-A8DF-9B146855A23A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7DE86ABB-FEF1-4C84-96B7-41C8776B4961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lt-LT" sz="1400" b="0" i="0" dirty="0">
              <a:solidFill>
                <a:schemeClr val="accent6">
                  <a:lumMod val="75000"/>
                </a:schemeClr>
              </a:solidFill>
            </a:rPr>
            <a:t>Maisto-virtuvės atliekos nepatenka į mišrių atliekų srautą ir jų </a:t>
          </a:r>
          <a:r>
            <a:rPr lang="lt-LT" sz="1400" i="0" dirty="0">
              <a:solidFill>
                <a:schemeClr val="accent6">
                  <a:lumMod val="75000"/>
                </a:schemeClr>
              </a:solidFill>
            </a:rPr>
            <a:t>neužteršia</a:t>
          </a:r>
          <a:endParaRPr lang="lt-LT" sz="1400" dirty="0">
            <a:solidFill>
              <a:schemeClr val="accent6">
                <a:lumMod val="75000"/>
              </a:schemeClr>
            </a:solidFill>
          </a:endParaRPr>
        </a:p>
      </dgm:t>
    </dgm:pt>
    <dgm:pt modelId="{C81B6075-89CA-420A-BA0E-2F3847AB1D43}" type="parTrans" cxnId="{8261A2CA-732E-419E-A77E-70FD76BB0DB0}">
      <dgm:prSet/>
      <dgm:spPr/>
      <dgm:t>
        <a:bodyPr/>
        <a:lstStyle/>
        <a:p>
          <a:endParaRPr lang="lt-LT"/>
        </a:p>
      </dgm:t>
    </dgm:pt>
    <dgm:pt modelId="{46B5F2B8-005F-4E7C-9643-1C97719A01BF}" type="sibTrans" cxnId="{8261A2CA-732E-419E-A77E-70FD76BB0DB0}">
      <dgm:prSet/>
      <dgm:spPr/>
      <dgm:t>
        <a:bodyPr/>
        <a:lstStyle/>
        <a:p>
          <a:endParaRPr lang="lt-LT"/>
        </a:p>
      </dgm:t>
    </dgm:pt>
    <dgm:pt modelId="{C40BAD81-60DD-4159-B8FA-76AA601306B0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lt-LT" sz="1400" b="0" i="0" dirty="0">
              <a:solidFill>
                <a:schemeClr val="accent6">
                  <a:lumMod val="75000"/>
                </a:schemeClr>
              </a:solidFill>
            </a:rPr>
            <a:t>Atskyrus maisto atliekas sumažėja mišrių komunalinių atliekų kiekis, jos tampa gerokai sausesnės, švaresnės bei kokybiškesnės</a:t>
          </a:r>
          <a:endParaRPr lang="lt-LT" sz="1400" dirty="0">
            <a:solidFill>
              <a:schemeClr val="accent6">
                <a:lumMod val="75000"/>
              </a:schemeClr>
            </a:solidFill>
          </a:endParaRPr>
        </a:p>
      </dgm:t>
    </dgm:pt>
    <dgm:pt modelId="{9AFB5F67-D054-4397-B739-E60D125064B1}" type="parTrans" cxnId="{2C1505A6-A43F-4548-8A55-9C6D31ABF458}">
      <dgm:prSet/>
      <dgm:spPr/>
      <dgm:t>
        <a:bodyPr/>
        <a:lstStyle/>
        <a:p>
          <a:endParaRPr lang="lt-LT"/>
        </a:p>
      </dgm:t>
    </dgm:pt>
    <dgm:pt modelId="{93E069F3-C126-4746-93E4-37D1AB1A4E5E}" type="sibTrans" cxnId="{2C1505A6-A43F-4548-8A55-9C6D31ABF458}">
      <dgm:prSet/>
      <dgm:spPr/>
      <dgm:t>
        <a:bodyPr/>
        <a:lstStyle/>
        <a:p>
          <a:endParaRPr lang="lt-LT"/>
        </a:p>
      </dgm:t>
    </dgm:pt>
    <dgm:pt modelId="{CA1AA5E9-27A5-4040-BBAF-6A08CB136A4A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lt-LT" sz="1400" b="0" i="0" dirty="0">
              <a:solidFill>
                <a:schemeClr val="accent6">
                  <a:lumMod val="75000"/>
                </a:schemeClr>
              </a:solidFill>
            </a:rPr>
            <a:t>Iš atskirai surinktų maisto atliekų gaminamas labai </a:t>
          </a:r>
          <a:r>
            <a:rPr lang="lt-LT" sz="1400" i="0" dirty="0">
              <a:solidFill>
                <a:schemeClr val="accent6">
                  <a:lumMod val="75000"/>
                </a:schemeClr>
              </a:solidFill>
            </a:rPr>
            <a:t>vertingas kompostas </a:t>
          </a:r>
          <a:endParaRPr lang="lt-LT" sz="1400" dirty="0">
            <a:solidFill>
              <a:schemeClr val="accent6">
                <a:lumMod val="75000"/>
              </a:schemeClr>
            </a:solidFill>
          </a:endParaRPr>
        </a:p>
      </dgm:t>
    </dgm:pt>
    <dgm:pt modelId="{4E089AAC-768A-4BDE-88F3-5F0319597C22}" type="parTrans" cxnId="{017EDEF9-811D-47D1-A1AC-B443CCE0FF9E}">
      <dgm:prSet/>
      <dgm:spPr/>
      <dgm:t>
        <a:bodyPr/>
        <a:lstStyle/>
        <a:p>
          <a:endParaRPr lang="lt-LT"/>
        </a:p>
      </dgm:t>
    </dgm:pt>
    <dgm:pt modelId="{44152B30-0B6D-4A64-AFD0-8EB3758BE39D}" type="sibTrans" cxnId="{017EDEF9-811D-47D1-A1AC-B443CCE0FF9E}">
      <dgm:prSet/>
      <dgm:spPr/>
      <dgm:t>
        <a:bodyPr/>
        <a:lstStyle/>
        <a:p>
          <a:endParaRPr lang="lt-LT"/>
        </a:p>
      </dgm:t>
    </dgm:pt>
    <dgm:pt modelId="{DF588674-753E-4143-ABAD-92AC0D16E2DC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lt-LT" sz="1400" dirty="0">
              <a:solidFill>
                <a:schemeClr val="accent6">
                  <a:lumMod val="75000"/>
                </a:schemeClr>
              </a:solidFill>
            </a:rPr>
            <a:t>Apdorojant tokias atliekas anaerobiniu būdu galima </a:t>
          </a:r>
          <a:r>
            <a:rPr lang="lt-LT" sz="1400" b="1" dirty="0">
              <a:solidFill>
                <a:schemeClr val="accent6">
                  <a:lumMod val="75000"/>
                </a:schemeClr>
              </a:solidFill>
            </a:rPr>
            <a:t>i</a:t>
          </a:r>
          <a:r>
            <a:rPr lang="lt-LT" sz="1400" dirty="0">
              <a:solidFill>
                <a:schemeClr val="accent6">
                  <a:lumMod val="75000"/>
                </a:schemeClr>
              </a:solidFill>
            </a:rPr>
            <a:t>šgauti biodujas ir jas panaudoti šilumai bei elektros energijai gaminti</a:t>
          </a:r>
        </a:p>
      </dgm:t>
    </dgm:pt>
    <dgm:pt modelId="{33D0ADDD-0933-4DDF-B7F8-318EEBBBA7B4}" type="parTrans" cxnId="{2B92CA33-7C53-42EF-A172-3091A72E9783}">
      <dgm:prSet/>
      <dgm:spPr/>
      <dgm:t>
        <a:bodyPr/>
        <a:lstStyle/>
        <a:p>
          <a:endParaRPr lang="lt-LT"/>
        </a:p>
      </dgm:t>
    </dgm:pt>
    <dgm:pt modelId="{6A19CF7F-9C72-4A42-B634-CE07E563C9AD}" type="sibTrans" cxnId="{2B92CA33-7C53-42EF-A172-3091A72E9783}">
      <dgm:prSet/>
      <dgm:spPr/>
      <dgm:t>
        <a:bodyPr/>
        <a:lstStyle/>
        <a:p>
          <a:endParaRPr lang="lt-LT"/>
        </a:p>
      </dgm:t>
    </dgm:pt>
    <dgm:pt modelId="{28F77B96-6203-46CF-B403-9FFDBD70FA35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lt-LT" sz="1400" dirty="0">
              <a:solidFill>
                <a:schemeClr val="accent6">
                  <a:lumMod val="75000"/>
                </a:schemeClr>
              </a:solidFill>
            </a:rPr>
            <a:t>Teisingai organizuojamas maisto ir virtuvės atliekų surinkimas atpigina bendrą atliekų tvarkymo sistemą</a:t>
          </a:r>
        </a:p>
      </dgm:t>
    </dgm:pt>
    <dgm:pt modelId="{15AC1FD6-132C-4E50-AAEE-463052E19EB2}" type="parTrans" cxnId="{10EC0862-5375-40CA-80D0-A1A3C87E7D43}">
      <dgm:prSet/>
      <dgm:spPr/>
      <dgm:t>
        <a:bodyPr/>
        <a:lstStyle/>
        <a:p>
          <a:endParaRPr lang="lt-LT"/>
        </a:p>
      </dgm:t>
    </dgm:pt>
    <dgm:pt modelId="{96AE9880-DB49-48A4-94FB-55BF3DE41F53}" type="sibTrans" cxnId="{10EC0862-5375-40CA-80D0-A1A3C87E7D43}">
      <dgm:prSet/>
      <dgm:spPr/>
      <dgm:t>
        <a:bodyPr/>
        <a:lstStyle/>
        <a:p>
          <a:endParaRPr lang="lt-LT"/>
        </a:p>
      </dgm:t>
    </dgm:pt>
    <dgm:pt modelId="{FB9C4175-CE53-4366-A3E2-9AE4CF2FDAB1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lt-LT" sz="1400" dirty="0">
              <a:solidFill>
                <a:schemeClr val="accent6">
                  <a:lumMod val="75000"/>
                </a:schemeClr>
              </a:solidFill>
            </a:rPr>
            <a:t>Pastebėta, kad pradėję rūšiuoti maisto atliekas, gyventojai išmeta mažiau maisto, nes jie akivaizdžiai pamato, kiek jo iššvaisto</a:t>
          </a:r>
        </a:p>
      </dgm:t>
    </dgm:pt>
    <dgm:pt modelId="{1BD516F0-CF72-4FC7-A9A7-BF4DAB2FBF77}" type="parTrans" cxnId="{8379E5ED-E4C6-4374-8452-A89ADF554D5E}">
      <dgm:prSet/>
      <dgm:spPr/>
      <dgm:t>
        <a:bodyPr/>
        <a:lstStyle/>
        <a:p>
          <a:endParaRPr lang="lt-LT"/>
        </a:p>
      </dgm:t>
    </dgm:pt>
    <dgm:pt modelId="{A0511F9D-ACBC-4CA9-A96C-F9C6470E0F8E}" type="sibTrans" cxnId="{8379E5ED-E4C6-4374-8452-A89ADF554D5E}">
      <dgm:prSet/>
      <dgm:spPr/>
      <dgm:t>
        <a:bodyPr/>
        <a:lstStyle/>
        <a:p>
          <a:endParaRPr lang="lt-LT"/>
        </a:p>
      </dgm:t>
    </dgm:pt>
    <dgm:pt modelId="{74EA8A30-849C-40C2-87F1-988A75562656}" type="pres">
      <dgm:prSet presAssocID="{75A11A93-679A-456E-A8DF-9B146855A23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lt-LT"/>
        </a:p>
      </dgm:t>
    </dgm:pt>
    <dgm:pt modelId="{1604023F-9D44-4305-811E-4F891C6CF4CC}" type="pres">
      <dgm:prSet presAssocID="{75A11A93-679A-456E-A8DF-9B146855A23A}" presName="pyramid" presStyleLbl="node1" presStyleIdx="0" presStyleCnt="1"/>
      <dgm:spPr>
        <a:solidFill>
          <a:schemeClr val="accent6">
            <a:lumMod val="40000"/>
            <a:lumOff val="60000"/>
          </a:schemeClr>
        </a:solidFill>
      </dgm:spPr>
    </dgm:pt>
    <dgm:pt modelId="{8A969764-4947-4822-849D-BC617B862D20}" type="pres">
      <dgm:prSet presAssocID="{75A11A93-679A-456E-A8DF-9B146855A23A}" presName="theList" presStyleCnt="0"/>
      <dgm:spPr/>
    </dgm:pt>
    <dgm:pt modelId="{0C44DCB8-A891-426D-89E8-211F00238EB8}" type="pres">
      <dgm:prSet presAssocID="{7DE86ABB-FEF1-4C84-96B7-41C8776B4961}" presName="aNode" presStyleLbl="fgAcc1" presStyleIdx="0" presStyleCnt="6" custScaleX="193037" custScaleY="98041" custLinFactY="-6784" custLinFactNeighborX="834" custLinFactNeighborY="-100000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C99BF3BF-4890-4229-8F77-45CA83787D71}" type="pres">
      <dgm:prSet presAssocID="{7DE86ABB-FEF1-4C84-96B7-41C8776B4961}" presName="aSpace" presStyleCnt="0"/>
      <dgm:spPr/>
    </dgm:pt>
    <dgm:pt modelId="{4AD2DE94-D0AD-4C56-8F0C-C87516423E3C}" type="pres">
      <dgm:prSet presAssocID="{C40BAD81-60DD-4159-B8FA-76AA601306B0}" presName="aNode" presStyleLbl="fgAcc1" presStyleIdx="1" presStyleCnt="6" custScaleX="195408" custLinFactNeighborX="1113" custLinFactNeighborY="-2436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152C22B-713E-4EB8-9AE0-59B77461B1BF}" type="pres">
      <dgm:prSet presAssocID="{C40BAD81-60DD-4159-B8FA-76AA601306B0}" presName="aSpace" presStyleCnt="0"/>
      <dgm:spPr/>
    </dgm:pt>
    <dgm:pt modelId="{D8551F54-D057-4983-8BDA-1E809C6630CC}" type="pres">
      <dgm:prSet presAssocID="{CA1AA5E9-27A5-4040-BBAF-6A08CB136A4A}" presName="aNode" presStyleLbl="fgAcc1" presStyleIdx="2" presStyleCnt="6" custScaleX="196089" custLinFactNeighborX="1113" custLinFactNeighborY="-24367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C473F719-D7EA-4C71-A368-CC8713811706}" type="pres">
      <dgm:prSet presAssocID="{CA1AA5E9-27A5-4040-BBAF-6A08CB136A4A}" presName="aSpace" presStyleCnt="0"/>
      <dgm:spPr/>
    </dgm:pt>
    <dgm:pt modelId="{3164794A-A0B8-4C66-9E27-580E47B2A1CF}" type="pres">
      <dgm:prSet presAssocID="{DF588674-753E-4143-ABAD-92AC0D16E2DC}" presName="aNode" presStyleLbl="fgAcc1" presStyleIdx="3" presStyleCnt="6" custScaleX="197496" custLinFactNeighborX="1387" custLinFactNeighborY="24366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A9FEBE98-064D-4545-B1BD-25D8DDEA558E}" type="pres">
      <dgm:prSet presAssocID="{DF588674-753E-4143-ABAD-92AC0D16E2DC}" presName="aSpace" presStyleCnt="0"/>
      <dgm:spPr/>
    </dgm:pt>
    <dgm:pt modelId="{B43C2B99-D411-4BE6-B5C0-6F5B74B508B4}" type="pres">
      <dgm:prSet presAssocID="{28F77B96-6203-46CF-B403-9FFDBD70FA35}" presName="aNode" presStyleLbl="fgAcc1" presStyleIdx="4" presStyleCnt="6" custScaleX="198531" custLinFactY="4802" custLinFactNeighborX="1864" custLinFactNeighborY="100000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60491C23-D7BF-4647-8D0F-5EFDD80F9C30}" type="pres">
      <dgm:prSet presAssocID="{28F77B96-6203-46CF-B403-9FFDBD70FA35}" presName="aSpace" presStyleCnt="0"/>
      <dgm:spPr/>
    </dgm:pt>
    <dgm:pt modelId="{CF965176-99A4-4C5C-B49B-77981D649B73}" type="pres">
      <dgm:prSet presAssocID="{FB9C4175-CE53-4366-A3E2-9AE4CF2FDAB1}" presName="aNode" presStyleLbl="fgAcc1" presStyleIdx="5" presStyleCnt="6" custScaleX="199526" custLinFactY="13151" custLinFactNeighborX="2225" custLinFactNeighborY="100000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FD3B1E59-54A2-45B1-A514-EC72FCD2C33E}" type="pres">
      <dgm:prSet presAssocID="{FB9C4175-CE53-4366-A3E2-9AE4CF2FDAB1}" presName="aSpace" presStyleCnt="0"/>
      <dgm:spPr/>
    </dgm:pt>
  </dgm:ptLst>
  <dgm:cxnLst>
    <dgm:cxn modelId="{68530B31-60D7-4038-83C3-7F4FAF8294A9}" type="presOf" srcId="{DF588674-753E-4143-ABAD-92AC0D16E2DC}" destId="{3164794A-A0B8-4C66-9E27-580E47B2A1CF}" srcOrd="0" destOrd="0" presId="urn:microsoft.com/office/officeart/2005/8/layout/pyramid2"/>
    <dgm:cxn modelId="{017EDEF9-811D-47D1-A1AC-B443CCE0FF9E}" srcId="{75A11A93-679A-456E-A8DF-9B146855A23A}" destId="{CA1AA5E9-27A5-4040-BBAF-6A08CB136A4A}" srcOrd="2" destOrd="0" parTransId="{4E089AAC-768A-4BDE-88F3-5F0319597C22}" sibTransId="{44152B30-0B6D-4A64-AFD0-8EB3758BE39D}"/>
    <dgm:cxn modelId="{8261A2CA-732E-419E-A77E-70FD76BB0DB0}" srcId="{75A11A93-679A-456E-A8DF-9B146855A23A}" destId="{7DE86ABB-FEF1-4C84-96B7-41C8776B4961}" srcOrd="0" destOrd="0" parTransId="{C81B6075-89CA-420A-BA0E-2F3847AB1D43}" sibTransId="{46B5F2B8-005F-4E7C-9643-1C97719A01BF}"/>
    <dgm:cxn modelId="{9782BC81-2067-4CA3-83BD-8CE0312093ED}" type="presOf" srcId="{FB9C4175-CE53-4366-A3E2-9AE4CF2FDAB1}" destId="{CF965176-99A4-4C5C-B49B-77981D649B73}" srcOrd="0" destOrd="0" presId="urn:microsoft.com/office/officeart/2005/8/layout/pyramid2"/>
    <dgm:cxn modelId="{2B92CA33-7C53-42EF-A172-3091A72E9783}" srcId="{75A11A93-679A-456E-A8DF-9B146855A23A}" destId="{DF588674-753E-4143-ABAD-92AC0D16E2DC}" srcOrd="3" destOrd="0" parTransId="{33D0ADDD-0933-4DDF-B7F8-318EEBBBA7B4}" sibTransId="{6A19CF7F-9C72-4A42-B634-CE07E563C9AD}"/>
    <dgm:cxn modelId="{2C1505A6-A43F-4548-8A55-9C6D31ABF458}" srcId="{75A11A93-679A-456E-A8DF-9B146855A23A}" destId="{C40BAD81-60DD-4159-B8FA-76AA601306B0}" srcOrd="1" destOrd="0" parTransId="{9AFB5F67-D054-4397-B739-E60D125064B1}" sibTransId="{93E069F3-C126-4746-93E4-37D1AB1A4E5E}"/>
    <dgm:cxn modelId="{E0A8B5A7-12FC-4893-8B2F-FAB3703BEC04}" type="presOf" srcId="{28F77B96-6203-46CF-B403-9FFDBD70FA35}" destId="{B43C2B99-D411-4BE6-B5C0-6F5B74B508B4}" srcOrd="0" destOrd="0" presId="urn:microsoft.com/office/officeart/2005/8/layout/pyramid2"/>
    <dgm:cxn modelId="{34220104-5406-4CF9-A3AA-C425DF41C0DD}" type="presOf" srcId="{CA1AA5E9-27A5-4040-BBAF-6A08CB136A4A}" destId="{D8551F54-D057-4983-8BDA-1E809C6630CC}" srcOrd="0" destOrd="0" presId="urn:microsoft.com/office/officeart/2005/8/layout/pyramid2"/>
    <dgm:cxn modelId="{187B4881-6228-4C99-92D7-DED0A7A82EE6}" type="presOf" srcId="{7DE86ABB-FEF1-4C84-96B7-41C8776B4961}" destId="{0C44DCB8-A891-426D-89E8-211F00238EB8}" srcOrd="0" destOrd="0" presId="urn:microsoft.com/office/officeart/2005/8/layout/pyramid2"/>
    <dgm:cxn modelId="{911B9CBD-0130-4AC9-9FC9-D48C423A4E90}" type="presOf" srcId="{C40BAD81-60DD-4159-B8FA-76AA601306B0}" destId="{4AD2DE94-D0AD-4C56-8F0C-C87516423E3C}" srcOrd="0" destOrd="0" presId="urn:microsoft.com/office/officeart/2005/8/layout/pyramid2"/>
    <dgm:cxn modelId="{A4A1B49C-6100-4925-9D16-501FDA2220B0}" type="presOf" srcId="{75A11A93-679A-456E-A8DF-9B146855A23A}" destId="{74EA8A30-849C-40C2-87F1-988A75562656}" srcOrd="0" destOrd="0" presId="urn:microsoft.com/office/officeart/2005/8/layout/pyramid2"/>
    <dgm:cxn modelId="{8379E5ED-E4C6-4374-8452-A89ADF554D5E}" srcId="{75A11A93-679A-456E-A8DF-9B146855A23A}" destId="{FB9C4175-CE53-4366-A3E2-9AE4CF2FDAB1}" srcOrd="5" destOrd="0" parTransId="{1BD516F0-CF72-4FC7-A9A7-BF4DAB2FBF77}" sibTransId="{A0511F9D-ACBC-4CA9-A96C-F9C6470E0F8E}"/>
    <dgm:cxn modelId="{10EC0862-5375-40CA-80D0-A1A3C87E7D43}" srcId="{75A11A93-679A-456E-A8DF-9B146855A23A}" destId="{28F77B96-6203-46CF-B403-9FFDBD70FA35}" srcOrd="4" destOrd="0" parTransId="{15AC1FD6-132C-4E50-AAEE-463052E19EB2}" sibTransId="{96AE9880-DB49-48A4-94FB-55BF3DE41F53}"/>
    <dgm:cxn modelId="{38C2913A-4B9D-4EB0-8AA7-567811C87716}" type="presParOf" srcId="{74EA8A30-849C-40C2-87F1-988A75562656}" destId="{1604023F-9D44-4305-811E-4F891C6CF4CC}" srcOrd="0" destOrd="0" presId="urn:microsoft.com/office/officeart/2005/8/layout/pyramid2"/>
    <dgm:cxn modelId="{2C12B883-91E1-4780-83D7-9602B265F52B}" type="presParOf" srcId="{74EA8A30-849C-40C2-87F1-988A75562656}" destId="{8A969764-4947-4822-849D-BC617B862D20}" srcOrd="1" destOrd="0" presId="urn:microsoft.com/office/officeart/2005/8/layout/pyramid2"/>
    <dgm:cxn modelId="{D93991E2-32BE-4557-B12D-CC910A0E6619}" type="presParOf" srcId="{8A969764-4947-4822-849D-BC617B862D20}" destId="{0C44DCB8-A891-426D-89E8-211F00238EB8}" srcOrd="0" destOrd="0" presId="urn:microsoft.com/office/officeart/2005/8/layout/pyramid2"/>
    <dgm:cxn modelId="{DDA669E3-A9D4-4608-8A08-222D84C6AA2F}" type="presParOf" srcId="{8A969764-4947-4822-849D-BC617B862D20}" destId="{C99BF3BF-4890-4229-8F77-45CA83787D71}" srcOrd="1" destOrd="0" presId="urn:microsoft.com/office/officeart/2005/8/layout/pyramid2"/>
    <dgm:cxn modelId="{0FE4FF66-B99B-4EDB-933E-E8A6BECB96BE}" type="presParOf" srcId="{8A969764-4947-4822-849D-BC617B862D20}" destId="{4AD2DE94-D0AD-4C56-8F0C-C87516423E3C}" srcOrd="2" destOrd="0" presId="urn:microsoft.com/office/officeart/2005/8/layout/pyramid2"/>
    <dgm:cxn modelId="{DD93DA2F-A055-4940-8D1E-428FE5E0ACC9}" type="presParOf" srcId="{8A969764-4947-4822-849D-BC617B862D20}" destId="{1152C22B-713E-4EB8-9AE0-59B77461B1BF}" srcOrd="3" destOrd="0" presId="urn:microsoft.com/office/officeart/2005/8/layout/pyramid2"/>
    <dgm:cxn modelId="{6BBC54A8-F264-4CA6-A763-74C252219676}" type="presParOf" srcId="{8A969764-4947-4822-849D-BC617B862D20}" destId="{D8551F54-D057-4983-8BDA-1E809C6630CC}" srcOrd="4" destOrd="0" presId="urn:microsoft.com/office/officeart/2005/8/layout/pyramid2"/>
    <dgm:cxn modelId="{9543A21B-17D8-4EB2-9C6F-D0434B46DB1B}" type="presParOf" srcId="{8A969764-4947-4822-849D-BC617B862D20}" destId="{C473F719-D7EA-4C71-A368-CC8713811706}" srcOrd="5" destOrd="0" presId="urn:microsoft.com/office/officeart/2005/8/layout/pyramid2"/>
    <dgm:cxn modelId="{B7949764-AC2B-4994-A15F-3D1A99321CFE}" type="presParOf" srcId="{8A969764-4947-4822-849D-BC617B862D20}" destId="{3164794A-A0B8-4C66-9E27-580E47B2A1CF}" srcOrd="6" destOrd="0" presId="urn:microsoft.com/office/officeart/2005/8/layout/pyramid2"/>
    <dgm:cxn modelId="{CE55F728-DB11-4D8F-A8C8-35F91A73E6E6}" type="presParOf" srcId="{8A969764-4947-4822-849D-BC617B862D20}" destId="{A9FEBE98-064D-4545-B1BD-25D8DDEA558E}" srcOrd="7" destOrd="0" presId="urn:microsoft.com/office/officeart/2005/8/layout/pyramid2"/>
    <dgm:cxn modelId="{AE7FC92B-BEE7-43CC-8620-B2F737429FFE}" type="presParOf" srcId="{8A969764-4947-4822-849D-BC617B862D20}" destId="{B43C2B99-D411-4BE6-B5C0-6F5B74B508B4}" srcOrd="8" destOrd="0" presId="urn:microsoft.com/office/officeart/2005/8/layout/pyramid2"/>
    <dgm:cxn modelId="{5D79FBAA-FABC-4CF2-85FA-D10F042E99A9}" type="presParOf" srcId="{8A969764-4947-4822-849D-BC617B862D20}" destId="{60491C23-D7BF-4647-8D0F-5EFDD80F9C30}" srcOrd="9" destOrd="0" presId="urn:microsoft.com/office/officeart/2005/8/layout/pyramid2"/>
    <dgm:cxn modelId="{B67499BF-CB6C-48CC-988D-86BE38E8BC47}" type="presParOf" srcId="{8A969764-4947-4822-849D-BC617B862D20}" destId="{CF965176-99A4-4C5C-B49B-77981D649B73}" srcOrd="10" destOrd="0" presId="urn:microsoft.com/office/officeart/2005/8/layout/pyramid2"/>
    <dgm:cxn modelId="{C85A94B6-7E29-4B86-97A3-0CBC6D4D95F5}" type="presParOf" srcId="{8A969764-4947-4822-849D-BC617B862D20}" destId="{FD3B1E59-54A2-45B1-A514-EC72FCD2C33E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0B3A15-0C4B-4B8B-BE5C-A77C2F83C3E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6E880ED-5461-4101-8ADE-DA9A7C9A53B3}">
      <dgm:prSet/>
      <dgm:spPr/>
      <dgm:t>
        <a:bodyPr/>
        <a:lstStyle/>
        <a:p>
          <a:r>
            <a:rPr lang="lt-LT" dirty="0"/>
            <a:t>Gyventojų informavimas apie projekto pradžią</a:t>
          </a:r>
          <a:endParaRPr lang="en-US" dirty="0"/>
        </a:p>
      </dgm:t>
    </dgm:pt>
    <dgm:pt modelId="{1B5347B6-15CB-4264-9A57-07405D6B3126}" type="parTrans" cxnId="{684132C2-3821-4C20-8007-F34F997D1019}">
      <dgm:prSet/>
      <dgm:spPr/>
      <dgm:t>
        <a:bodyPr/>
        <a:lstStyle/>
        <a:p>
          <a:endParaRPr lang="en-US"/>
        </a:p>
      </dgm:t>
    </dgm:pt>
    <dgm:pt modelId="{D657E151-D2CD-4DB2-B2C7-058797A0B0A4}" type="sibTrans" cxnId="{684132C2-3821-4C20-8007-F34F997D1019}">
      <dgm:prSet/>
      <dgm:spPr/>
      <dgm:t>
        <a:bodyPr/>
        <a:lstStyle/>
        <a:p>
          <a:endParaRPr lang="en-US"/>
        </a:p>
      </dgm:t>
    </dgm:pt>
    <dgm:pt modelId="{B1F72DC9-E7B8-4A15-8F4D-C00CE6221630}">
      <dgm:prSet/>
      <dgm:spPr/>
      <dgm:t>
        <a:bodyPr/>
        <a:lstStyle/>
        <a:p>
          <a:r>
            <a:rPr lang="lt-LT" b="1" dirty="0"/>
            <a:t>Oranžinių maišelių </a:t>
          </a:r>
          <a:r>
            <a:rPr lang="lt-LT" dirty="0"/>
            <a:t>dalinimas Ukmergės miesto namų ūkiams nuo balandžio vidurio iki gegužės 1 d.</a:t>
          </a:r>
          <a:endParaRPr lang="en-US" dirty="0"/>
        </a:p>
      </dgm:t>
    </dgm:pt>
    <dgm:pt modelId="{A4C218D1-B8D1-464E-9EC9-BD62B6BE1483}" type="parTrans" cxnId="{0AE5EB70-1F34-49CA-8A11-A377E9E90FD8}">
      <dgm:prSet/>
      <dgm:spPr/>
      <dgm:t>
        <a:bodyPr/>
        <a:lstStyle/>
        <a:p>
          <a:endParaRPr lang="en-US"/>
        </a:p>
      </dgm:t>
    </dgm:pt>
    <dgm:pt modelId="{194FEBE3-7509-4FE6-BACA-38C6C3FDD873}" type="sibTrans" cxnId="{0AE5EB70-1F34-49CA-8A11-A377E9E90FD8}">
      <dgm:prSet/>
      <dgm:spPr/>
      <dgm:t>
        <a:bodyPr/>
        <a:lstStyle/>
        <a:p>
          <a:endParaRPr lang="en-US"/>
        </a:p>
      </dgm:t>
    </dgm:pt>
    <dgm:pt modelId="{6B8AF4AA-0F76-4C64-82A4-69433F75F1C6}">
      <dgm:prSet/>
      <dgm:spPr/>
      <dgm:t>
        <a:bodyPr/>
        <a:lstStyle/>
        <a:p>
          <a:r>
            <a:rPr lang="lt-LT" dirty="0"/>
            <a:t>Projekto startas – gegužės 1d., vykdomas </a:t>
          </a:r>
          <a:r>
            <a:rPr lang="lt-LT" b="1" dirty="0"/>
            <a:t>5-6 mėn. laikotarpiu</a:t>
          </a:r>
          <a:endParaRPr lang="en-US" dirty="0"/>
        </a:p>
      </dgm:t>
    </dgm:pt>
    <dgm:pt modelId="{6FCA2330-96B7-4E39-B089-01422828CAF1}" type="parTrans" cxnId="{5E8175E5-1FFB-4F35-B6F0-771018A116DB}">
      <dgm:prSet/>
      <dgm:spPr/>
      <dgm:t>
        <a:bodyPr/>
        <a:lstStyle/>
        <a:p>
          <a:endParaRPr lang="en-US"/>
        </a:p>
      </dgm:t>
    </dgm:pt>
    <dgm:pt modelId="{1EA6E8D0-0396-4243-8297-A3605B47EC2C}" type="sibTrans" cxnId="{5E8175E5-1FFB-4F35-B6F0-771018A116DB}">
      <dgm:prSet/>
      <dgm:spPr/>
      <dgm:t>
        <a:bodyPr/>
        <a:lstStyle/>
        <a:p>
          <a:endParaRPr lang="en-US"/>
        </a:p>
      </dgm:t>
    </dgm:pt>
    <dgm:pt modelId="{A1F531AA-AF87-4935-BAE6-DC707A002565}">
      <dgm:prSet/>
      <dgm:spPr/>
      <dgm:t>
        <a:bodyPr/>
        <a:lstStyle/>
        <a:p>
          <a:r>
            <a:rPr lang="lt-LT" dirty="0"/>
            <a:t>Kasmėnesinis maisto atliekų surinkimo rezultatų monitoringas (atliekų sudėties tyrimai, surenkami kiekiai, būdai ir pan.)</a:t>
          </a:r>
          <a:endParaRPr lang="en-US" dirty="0"/>
        </a:p>
      </dgm:t>
    </dgm:pt>
    <dgm:pt modelId="{B6F6ABD0-B2B7-40FB-82F3-5460854F4C7E}" type="parTrans" cxnId="{3096692C-7471-49C4-A99E-57B0C3F77DFA}">
      <dgm:prSet/>
      <dgm:spPr/>
      <dgm:t>
        <a:bodyPr/>
        <a:lstStyle/>
        <a:p>
          <a:endParaRPr lang="en-US"/>
        </a:p>
      </dgm:t>
    </dgm:pt>
    <dgm:pt modelId="{088B2EAA-270D-43CC-8DC4-8FB3DB44037C}" type="sibTrans" cxnId="{3096692C-7471-49C4-A99E-57B0C3F77DFA}">
      <dgm:prSet/>
      <dgm:spPr/>
      <dgm:t>
        <a:bodyPr/>
        <a:lstStyle/>
        <a:p>
          <a:endParaRPr lang="en-US"/>
        </a:p>
      </dgm:t>
    </dgm:pt>
    <dgm:pt modelId="{0D8330F3-5354-41ED-8C3A-1C27953F54D4}">
      <dgm:prSet/>
      <dgm:spPr/>
      <dgm:t>
        <a:bodyPr/>
        <a:lstStyle/>
        <a:p>
          <a:r>
            <a:rPr lang="lt-LT" dirty="0"/>
            <a:t>Rezultatų apibendrinimas projekto pabaigoje</a:t>
          </a:r>
          <a:endParaRPr lang="en-US" dirty="0"/>
        </a:p>
      </dgm:t>
    </dgm:pt>
    <dgm:pt modelId="{F471F51C-7366-4EBF-B35A-6EB66FC4DA1B}" type="parTrans" cxnId="{C6372DEC-8902-4BD7-A06A-AF7C6241E865}">
      <dgm:prSet/>
      <dgm:spPr/>
      <dgm:t>
        <a:bodyPr/>
        <a:lstStyle/>
        <a:p>
          <a:endParaRPr lang="en-US"/>
        </a:p>
      </dgm:t>
    </dgm:pt>
    <dgm:pt modelId="{B36E558B-35B7-4170-9DA0-85F4CCD24BE4}" type="sibTrans" cxnId="{C6372DEC-8902-4BD7-A06A-AF7C6241E865}">
      <dgm:prSet/>
      <dgm:spPr/>
      <dgm:t>
        <a:bodyPr/>
        <a:lstStyle/>
        <a:p>
          <a:endParaRPr lang="en-US"/>
        </a:p>
      </dgm:t>
    </dgm:pt>
    <dgm:pt modelId="{3C111266-F2B9-4081-845D-53537E3DD686}">
      <dgm:prSet/>
      <dgm:spPr/>
      <dgm:t>
        <a:bodyPr/>
        <a:lstStyle/>
        <a:p>
          <a:r>
            <a:rPr lang="lt-LT" dirty="0"/>
            <a:t>Pasirengimas visuotinam maisto atliekų surinkimui Ukmergės sav. teritorijoje atsižvelgiant į pilotinio projekto metu gautus rezultatus</a:t>
          </a:r>
          <a:endParaRPr lang="en-US" dirty="0"/>
        </a:p>
      </dgm:t>
    </dgm:pt>
    <dgm:pt modelId="{B7EF3B65-87DC-4D4C-9E22-B071525D97AC}" type="parTrans" cxnId="{ED2D0662-D0D7-4AF5-AC3B-FDF81D2616FB}">
      <dgm:prSet/>
      <dgm:spPr/>
      <dgm:t>
        <a:bodyPr/>
        <a:lstStyle/>
        <a:p>
          <a:endParaRPr lang="en-US"/>
        </a:p>
      </dgm:t>
    </dgm:pt>
    <dgm:pt modelId="{95CD8EF7-F5F8-4C26-A5B8-2BFB4C11630C}" type="sibTrans" cxnId="{ED2D0662-D0D7-4AF5-AC3B-FDF81D2616FB}">
      <dgm:prSet/>
      <dgm:spPr/>
      <dgm:t>
        <a:bodyPr/>
        <a:lstStyle/>
        <a:p>
          <a:endParaRPr lang="en-US"/>
        </a:p>
      </dgm:t>
    </dgm:pt>
    <dgm:pt modelId="{4328B8AE-55EF-4804-8102-6F99581B6C5D}" type="pres">
      <dgm:prSet presAssocID="{1E0B3A15-0C4B-4B8B-BE5C-A77C2F83C3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lt-LT"/>
        </a:p>
      </dgm:t>
    </dgm:pt>
    <dgm:pt modelId="{FB49BD9D-AB7C-4474-9A33-88DF6A545FD3}" type="pres">
      <dgm:prSet presAssocID="{06E880ED-5461-4101-8ADE-DA9A7C9A53B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87234D43-916A-4BF4-B86B-80C4A96C8746}" type="pres">
      <dgm:prSet presAssocID="{D657E151-D2CD-4DB2-B2C7-058797A0B0A4}" presName="sibTrans" presStyleLbl="sibTrans1D1" presStyleIdx="0" presStyleCnt="5"/>
      <dgm:spPr/>
      <dgm:t>
        <a:bodyPr/>
        <a:lstStyle/>
        <a:p>
          <a:endParaRPr lang="lt-LT"/>
        </a:p>
      </dgm:t>
    </dgm:pt>
    <dgm:pt modelId="{8A557D1A-EFB6-4BD6-AFD8-75E6F35DBE1F}" type="pres">
      <dgm:prSet presAssocID="{D657E151-D2CD-4DB2-B2C7-058797A0B0A4}" presName="connectorText" presStyleLbl="sibTrans1D1" presStyleIdx="0" presStyleCnt="5"/>
      <dgm:spPr/>
      <dgm:t>
        <a:bodyPr/>
        <a:lstStyle/>
        <a:p>
          <a:endParaRPr lang="lt-LT"/>
        </a:p>
      </dgm:t>
    </dgm:pt>
    <dgm:pt modelId="{12ECEF83-9EE5-4DBE-93F6-C0E2A613243F}" type="pres">
      <dgm:prSet presAssocID="{B1F72DC9-E7B8-4A15-8F4D-C00CE622163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81AB0824-F486-4BA8-B144-2F11CDB9F5A6}" type="pres">
      <dgm:prSet presAssocID="{194FEBE3-7509-4FE6-BACA-38C6C3FDD873}" presName="sibTrans" presStyleLbl="sibTrans1D1" presStyleIdx="1" presStyleCnt="5"/>
      <dgm:spPr/>
      <dgm:t>
        <a:bodyPr/>
        <a:lstStyle/>
        <a:p>
          <a:endParaRPr lang="lt-LT"/>
        </a:p>
      </dgm:t>
    </dgm:pt>
    <dgm:pt modelId="{7776071C-7495-408E-9B8F-C2829A6418BD}" type="pres">
      <dgm:prSet presAssocID="{194FEBE3-7509-4FE6-BACA-38C6C3FDD873}" presName="connectorText" presStyleLbl="sibTrans1D1" presStyleIdx="1" presStyleCnt="5"/>
      <dgm:spPr/>
      <dgm:t>
        <a:bodyPr/>
        <a:lstStyle/>
        <a:p>
          <a:endParaRPr lang="lt-LT"/>
        </a:p>
      </dgm:t>
    </dgm:pt>
    <dgm:pt modelId="{426CAD24-574E-4CDB-8161-1152AB72CB38}" type="pres">
      <dgm:prSet presAssocID="{6B8AF4AA-0F76-4C64-82A4-69433F75F1C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EB5EC493-C829-49C9-99A5-C9AB5BF82FA0}" type="pres">
      <dgm:prSet presAssocID="{1EA6E8D0-0396-4243-8297-A3605B47EC2C}" presName="sibTrans" presStyleLbl="sibTrans1D1" presStyleIdx="2" presStyleCnt="5"/>
      <dgm:spPr/>
      <dgm:t>
        <a:bodyPr/>
        <a:lstStyle/>
        <a:p>
          <a:endParaRPr lang="lt-LT"/>
        </a:p>
      </dgm:t>
    </dgm:pt>
    <dgm:pt modelId="{100238A7-BD80-4948-998E-2A0E8A7EADE6}" type="pres">
      <dgm:prSet presAssocID="{1EA6E8D0-0396-4243-8297-A3605B47EC2C}" presName="connectorText" presStyleLbl="sibTrans1D1" presStyleIdx="2" presStyleCnt="5"/>
      <dgm:spPr/>
      <dgm:t>
        <a:bodyPr/>
        <a:lstStyle/>
        <a:p>
          <a:endParaRPr lang="lt-LT"/>
        </a:p>
      </dgm:t>
    </dgm:pt>
    <dgm:pt modelId="{9BBB4670-1838-41FF-A213-405F5025D42D}" type="pres">
      <dgm:prSet presAssocID="{A1F531AA-AF87-4935-BAE6-DC707A00256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17835FB1-F60E-417F-92B9-4307C5469637}" type="pres">
      <dgm:prSet presAssocID="{088B2EAA-270D-43CC-8DC4-8FB3DB44037C}" presName="sibTrans" presStyleLbl="sibTrans1D1" presStyleIdx="3" presStyleCnt="5"/>
      <dgm:spPr/>
      <dgm:t>
        <a:bodyPr/>
        <a:lstStyle/>
        <a:p>
          <a:endParaRPr lang="lt-LT"/>
        </a:p>
      </dgm:t>
    </dgm:pt>
    <dgm:pt modelId="{FF66801B-4467-415B-8212-B84590EF0276}" type="pres">
      <dgm:prSet presAssocID="{088B2EAA-270D-43CC-8DC4-8FB3DB44037C}" presName="connectorText" presStyleLbl="sibTrans1D1" presStyleIdx="3" presStyleCnt="5"/>
      <dgm:spPr/>
      <dgm:t>
        <a:bodyPr/>
        <a:lstStyle/>
        <a:p>
          <a:endParaRPr lang="lt-LT"/>
        </a:p>
      </dgm:t>
    </dgm:pt>
    <dgm:pt modelId="{E221D47A-37D0-40CD-9F33-0E9AD2F37DCA}" type="pres">
      <dgm:prSet presAssocID="{0D8330F3-5354-41ED-8C3A-1C27953F54D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7151DDD4-2534-4DC8-9422-60CF24C685A1}" type="pres">
      <dgm:prSet presAssocID="{B36E558B-35B7-4170-9DA0-85F4CCD24BE4}" presName="sibTrans" presStyleLbl="sibTrans1D1" presStyleIdx="4" presStyleCnt="5"/>
      <dgm:spPr/>
      <dgm:t>
        <a:bodyPr/>
        <a:lstStyle/>
        <a:p>
          <a:endParaRPr lang="lt-LT"/>
        </a:p>
      </dgm:t>
    </dgm:pt>
    <dgm:pt modelId="{CFBC53A5-87FD-4B28-BEAF-7A5E5881515E}" type="pres">
      <dgm:prSet presAssocID="{B36E558B-35B7-4170-9DA0-85F4CCD24BE4}" presName="connectorText" presStyleLbl="sibTrans1D1" presStyleIdx="4" presStyleCnt="5"/>
      <dgm:spPr/>
      <dgm:t>
        <a:bodyPr/>
        <a:lstStyle/>
        <a:p>
          <a:endParaRPr lang="lt-LT"/>
        </a:p>
      </dgm:t>
    </dgm:pt>
    <dgm:pt modelId="{E49FDD19-7547-4BB6-9243-4A6BC57BFFDB}" type="pres">
      <dgm:prSet presAssocID="{3C111266-F2B9-4081-845D-53537E3DD68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677B5042-BDA6-459A-B74E-5F03F7E1F14C}" type="presOf" srcId="{088B2EAA-270D-43CC-8DC4-8FB3DB44037C}" destId="{17835FB1-F60E-417F-92B9-4307C5469637}" srcOrd="0" destOrd="0" presId="urn:microsoft.com/office/officeart/2016/7/layout/RepeatingBendingProcessNew"/>
    <dgm:cxn modelId="{ED2D0662-D0D7-4AF5-AC3B-FDF81D2616FB}" srcId="{1E0B3A15-0C4B-4B8B-BE5C-A77C2F83C3E6}" destId="{3C111266-F2B9-4081-845D-53537E3DD686}" srcOrd="5" destOrd="0" parTransId="{B7EF3B65-87DC-4D4C-9E22-B071525D97AC}" sibTransId="{95CD8EF7-F5F8-4C26-A5B8-2BFB4C11630C}"/>
    <dgm:cxn modelId="{0AE5EB70-1F34-49CA-8A11-A377E9E90FD8}" srcId="{1E0B3A15-0C4B-4B8B-BE5C-A77C2F83C3E6}" destId="{B1F72DC9-E7B8-4A15-8F4D-C00CE6221630}" srcOrd="1" destOrd="0" parTransId="{A4C218D1-B8D1-464E-9EC9-BD62B6BE1483}" sibTransId="{194FEBE3-7509-4FE6-BACA-38C6C3FDD873}"/>
    <dgm:cxn modelId="{3096692C-7471-49C4-A99E-57B0C3F77DFA}" srcId="{1E0B3A15-0C4B-4B8B-BE5C-A77C2F83C3E6}" destId="{A1F531AA-AF87-4935-BAE6-DC707A002565}" srcOrd="3" destOrd="0" parTransId="{B6F6ABD0-B2B7-40FB-82F3-5460854F4C7E}" sibTransId="{088B2EAA-270D-43CC-8DC4-8FB3DB44037C}"/>
    <dgm:cxn modelId="{17C66097-6D8A-40F1-996E-0397A6352459}" type="presOf" srcId="{1EA6E8D0-0396-4243-8297-A3605B47EC2C}" destId="{EB5EC493-C829-49C9-99A5-C9AB5BF82FA0}" srcOrd="0" destOrd="0" presId="urn:microsoft.com/office/officeart/2016/7/layout/RepeatingBendingProcessNew"/>
    <dgm:cxn modelId="{1B034ABC-71F1-4425-AC26-2F4A95EA7BD8}" type="presOf" srcId="{1EA6E8D0-0396-4243-8297-A3605B47EC2C}" destId="{100238A7-BD80-4948-998E-2A0E8A7EADE6}" srcOrd="1" destOrd="0" presId="urn:microsoft.com/office/officeart/2016/7/layout/RepeatingBendingProcessNew"/>
    <dgm:cxn modelId="{A17BCF92-DC58-492E-A677-EBB559AC87C2}" type="presOf" srcId="{1E0B3A15-0C4B-4B8B-BE5C-A77C2F83C3E6}" destId="{4328B8AE-55EF-4804-8102-6F99581B6C5D}" srcOrd="0" destOrd="0" presId="urn:microsoft.com/office/officeart/2016/7/layout/RepeatingBendingProcessNew"/>
    <dgm:cxn modelId="{E277EE65-7FB2-45F5-85D6-C60205181A8E}" type="presOf" srcId="{B36E558B-35B7-4170-9DA0-85F4CCD24BE4}" destId="{7151DDD4-2534-4DC8-9422-60CF24C685A1}" srcOrd="0" destOrd="0" presId="urn:microsoft.com/office/officeart/2016/7/layout/RepeatingBendingProcessNew"/>
    <dgm:cxn modelId="{60C94BD8-2E12-4323-89FB-0019A803FC20}" type="presOf" srcId="{6B8AF4AA-0F76-4C64-82A4-69433F75F1C6}" destId="{426CAD24-574E-4CDB-8161-1152AB72CB38}" srcOrd="0" destOrd="0" presId="urn:microsoft.com/office/officeart/2016/7/layout/RepeatingBendingProcessNew"/>
    <dgm:cxn modelId="{5E8175E5-1FFB-4F35-B6F0-771018A116DB}" srcId="{1E0B3A15-0C4B-4B8B-BE5C-A77C2F83C3E6}" destId="{6B8AF4AA-0F76-4C64-82A4-69433F75F1C6}" srcOrd="2" destOrd="0" parTransId="{6FCA2330-96B7-4E39-B089-01422828CAF1}" sibTransId="{1EA6E8D0-0396-4243-8297-A3605B47EC2C}"/>
    <dgm:cxn modelId="{D071E812-0852-429D-8914-0A37F677D897}" type="presOf" srcId="{3C111266-F2B9-4081-845D-53537E3DD686}" destId="{E49FDD19-7547-4BB6-9243-4A6BC57BFFDB}" srcOrd="0" destOrd="0" presId="urn:microsoft.com/office/officeart/2016/7/layout/RepeatingBendingProcessNew"/>
    <dgm:cxn modelId="{E4D2A9E0-79AD-4F32-A6E7-D85E13BDE645}" type="presOf" srcId="{B36E558B-35B7-4170-9DA0-85F4CCD24BE4}" destId="{CFBC53A5-87FD-4B28-BEAF-7A5E5881515E}" srcOrd="1" destOrd="0" presId="urn:microsoft.com/office/officeart/2016/7/layout/RepeatingBendingProcessNew"/>
    <dgm:cxn modelId="{625EED81-5F52-4C15-9407-792C22070CFB}" type="presOf" srcId="{D657E151-D2CD-4DB2-B2C7-058797A0B0A4}" destId="{8A557D1A-EFB6-4BD6-AFD8-75E6F35DBE1F}" srcOrd="1" destOrd="0" presId="urn:microsoft.com/office/officeart/2016/7/layout/RepeatingBendingProcessNew"/>
    <dgm:cxn modelId="{43F2314B-925F-4B2F-81F9-4E6B942E82DE}" type="presOf" srcId="{194FEBE3-7509-4FE6-BACA-38C6C3FDD873}" destId="{81AB0824-F486-4BA8-B144-2F11CDB9F5A6}" srcOrd="0" destOrd="0" presId="urn:microsoft.com/office/officeart/2016/7/layout/RepeatingBendingProcessNew"/>
    <dgm:cxn modelId="{461DB1DB-DB20-46F0-AF75-C3EDD7FC4095}" type="presOf" srcId="{B1F72DC9-E7B8-4A15-8F4D-C00CE6221630}" destId="{12ECEF83-9EE5-4DBE-93F6-C0E2A613243F}" srcOrd="0" destOrd="0" presId="urn:microsoft.com/office/officeart/2016/7/layout/RepeatingBendingProcessNew"/>
    <dgm:cxn modelId="{D321E20B-6E56-4748-BD8F-ACD2EF195FFB}" type="presOf" srcId="{06E880ED-5461-4101-8ADE-DA9A7C9A53B3}" destId="{FB49BD9D-AB7C-4474-9A33-88DF6A545FD3}" srcOrd="0" destOrd="0" presId="urn:microsoft.com/office/officeart/2016/7/layout/RepeatingBendingProcessNew"/>
    <dgm:cxn modelId="{9EF0D519-A6BE-4594-95FE-5DAA88564733}" type="presOf" srcId="{A1F531AA-AF87-4935-BAE6-DC707A002565}" destId="{9BBB4670-1838-41FF-A213-405F5025D42D}" srcOrd="0" destOrd="0" presId="urn:microsoft.com/office/officeart/2016/7/layout/RepeatingBendingProcessNew"/>
    <dgm:cxn modelId="{F8F94CB1-CE10-4E61-B719-C1F1B93E9AC9}" type="presOf" srcId="{0D8330F3-5354-41ED-8C3A-1C27953F54D4}" destId="{E221D47A-37D0-40CD-9F33-0E9AD2F37DCA}" srcOrd="0" destOrd="0" presId="urn:microsoft.com/office/officeart/2016/7/layout/RepeatingBendingProcessNew"/>
    <dgm:cxn modelId="{1D72D813-CCE2-4E86-A6C6-88BF87F0A067}" type="presOf" srcId="{D657E151-D2CD-4DB2-B2C7-058797A0B0A4}" destId="{87234D43-916A-4BF4-B86B-80C4A96C8746}" srcOrd="0" destOrd="0" presId="urn:microsoft.com/office/officeart/2016/7/layout/RepeatingBendingProcessNew"/>
    <dgm:cxn modelId="{C6372DEC-8902-4BD7-A06A-AF7C6241E865}" srcId="{1E0B3A15-0C4B-4B8B-BE5C-A77C2F83C3E6}" destId="{0D8330F3-5354-41ED-8C3A-1C27953F54D4}" srcOrd="4" destOrd="0" parTransId="{F471F51C-7366-4EBF-B35A-6EB66FC4DA1B}" sibTransId="{B36E558B-35B7-4170-9DA0-85F4CCD24BE4}"/>
    <dgm:cxn modelId="{9113EF5B-E03D-4E46-B616-3B799F8B15AF}" type="presOf" srcId="{088B2EAA-270D-43CC-8DC4-8FB3DB44037C}" destId="{FF66801B-4467-415B-8212-B84590EF0276}" srcOrd="1" destOrd="0" presId="urn:microsoft.com/office/officeart/2016/7/layout/RepeatingBendingProcessNew"/>
    <dgm:cxn modelId="{8DE4B50D-36B0-499B-99BE-CADE2BD1BC9F}" type="presOf" srcId="{194FEBE3-7509-4FE6-BACA-38C6C3FDD873}" destId="{7776071C-7495-408E-9B8F-C2829A6418BD}" srcOrd="1" destOrd="0" presId="urn:microsoft.com/office/officeart/2016/7/layout/RepeatingBendingProcessNew"/>
    <dgm:cxn modelId="{684132C2-3821-4C20-8007-F34F997D1019}" srcId="{1E0B3A15-0C4B-4B8B-BE5C-A77C2F83C3E6}" destId="{06E880ED-5461-4101-8ADE-DA9A7C9A53B3}" srcOrd="0" destOrd="0" parTransId="{1B5347B6-15CB-4264-9A57-07405D6B3126}" sibTransId="{D657E151-D2CD-4DB2-B2C7-058797A0B0A4}"/>
    <dgm:cxn modelId="{5C0E1C7D-9C18-48D9-A448-C6E2059B9E11}" type="presParOf" srcId="{4328B8AE-55EF-4804-8102-6F99581B6C5D}" destId="{FB49BD9D-AB7C-4474-9A33-88DF6A545FD3}" srcOrd="0" destOrd="0" presId="urn:microsoft.com/office/officeart/2016/7/layout/RepeatingBendingProcessNew"/>
    <dgm:cxn modelId="{09FBBBE7-D735-429E-B819-B064E3A7E0E7}" type="presParOf" srcId="{4328B8AE-55EF-4804-8102-6F99581B6C5D}" destId="{87234D43-916A-4BF4-B86B-80C4A96C8746}" srcOrd="1" destOrd="0" presId="urn:microsoft.com/office/officeart/2016/7/layout/RepeatingBendingProcessNew"/>
    <dgm:cxn modelId="{981A65B5-DBE7-47F4-BF31-FB7BD903C81D}" type="presParOf" srcId="{87234D43-916A-4BF4-B86B-80C4A96C8746}" destId="{8A557D1A-EFB6-4BD6-AFD8-75E6F35DBE1F}" srcOrd="0" destOrd="0" presId="urn:microsoft.com/office/officeart/2016/7/layout/RepeatingBendingProcessNew"/>
    <dgm:cxn modelId="{94BF3852-A1B6-4C57-B617-32C2DA146F86}" type="presParOf" srcId="{4328B8AE-55EF-4804-8102-6F99581B6C5D}" destId="{12ECEF83-9EE5-4DBE-93F6-C0E2A613243F}" srcOrd="2" destOrd="0" presId="urn:microsoft.com/office/officeart/2016/7/layout/RepeatingBendingProcessNew"/>
    <dgm:cxn modelId="{001415D4-216B-4108-AE39-469453DF5335}" type="presParOf" srcId="{4328B8AE-55EF-4804-8102-6F99581B6C5D}" destId="{81AB0824-F486-4BA8-B144-2F11CDB9F5A6}" srcOrd="3" destOrd="0" presId="urn:microsoft.com/office/officeart/2016/7/layout/RepeatingBendingProcessNew"/>
    <dgm:cxn modelId="{BB199674-86ED-4F27-8FE7-59EDFB3078C7}" type="presParOf" srcId="{81AB0824-F486-4BA8-B144-2F11CDB9F5A6}" destId="{7776071C-7495-408E-9B8F-C2829A6418BD}" srcOrd="0" destOrd="0" presId="urn:microsoft.com/office/officeart/2016/7/layout/RepeatingBendingProcessNew"/>
    <dgm:cxn modelId="{645CE39B-B01F-4922-A6C1-82DA9E9AC4F3}" type="presParOf" srcId="{4328B8AE-55EF-4804-8102-6F99581B6C5D}" destId="{426CAD24-574E-4CDB-8161-1152AB72CB38}" srcOrd="4" destOrd="0" presId="urn:microsoft.com/office/officeart/2016/7/layout/RepeatingBendingProcessNew"/>
    <dgm:cxn modelId="{AA0E4C75-BE03-469E-8A48-7DCE08298195}" type="presParOf" srcId="{4328B8AE-55EF-4804-8102-6F99581B6C5D}" destId="{EB5EC493-C829-49C9-99A5-C9AB5BF82FA0}" srcOrd="5" destOrd="0" presId="urn:microsoft.com/office/officeart/2016/7/layout/RepeatingBendingProcessNew"/>
    <dgm:cxn modelId="{9DC0DCCD-F850-403C-9B41-48679A48BA00}" type="presParOf" srcId="{EB5EC493-C829-49C9-99A5-C9AB5BF82FA0}" destId="{100238A7-BD80-4948-998E-2A0E8A7EADE6}" srcOrd="0" destOrd="0" presId="urn:microsoft.com/office/officeart/2016/7/layout/RepeatingBendingProcessNew"/>
    <dgm:cxn modelId="{23883044-A683-4EDA-8785-A308A3237585}" type="presParOf" srcId="{4328B8AE-55EF-4804-8102-6F99581B6C5D}" destId="{9BBB4670-1838-41FF-A213-405F5025D42D}" srcOrd="6" destOrd="0" presId="urn:microsoft.com/office/officeart/2016/7/layout/RepeatingBendingProcessNew"/>
    <dgm:cxn modelId="{8FA3412B-B14F-478A-8E07-5BEF7F296CCE}" type="presParOf" srcId="{4328B8AE-55EF-4804-8102-6F99581B6C5D}" destId="{17835FB1-F60E-417F-92B9-4307C5469637}" srcOrd="7" destOrd="0" presId="urn:microsoft.com/office/officeart/2016/7/layout/RepeatingBendingProcessNew"/>
    <dgm:cxn modelId="{5435C0A0-238F-4460-B23A-E8269AD372DB}" type="presParOf" srcId="{17835FB1-F60E-417F-92B9-4307C5469637}" destId="{FF66801B-4467-415B-8212-B84590EF0276}" srcOrd="0" destOrd="0" presId="urn:microsoft.com/office/officeart/2016/7/layout/RepeatingBendingProcessNew"/>
    <dgm:cxn modelId="{00DD2ABD-86DD-42F6-A1C1-92312CD02C6E}" type="presParOf" srcId="{4328B8AE-55EF-4804-8102-6F99581B6C5D}" destId="{E221D47A-37D0-40CD-9F33-0E9AD2F37DCA}" srcOrd="8" destOrd="0" presId="urn:microsoft.com/office/officeart/2016/7/layout/RepeatingBendingProcessNew"/>
    <dgm:cxn modelId="{0F83EB46-489A-4194-A38D-349FEF8AB895}" type="presParOf" srcId="{4328B8AE-55EF-4804-8102-6F99581B6C5D}" destId="{7151DDD4-2534-4DC8-9422-60CF24C685A1}" srcOrd="9" destOrd="0" presId="urn:microsoft.com/office/officeart/2016/7/layout/RepeatingBendingProcessNew"/>
    <dgm:cxn modelId="{2335AC27-6E54-4631-8142-5A0A32CEE2BE}" type="presParOf" srcId="{7151DDD4-2534-4DC8-9422-60CF24C685A1}" destId="{CFBC53A5-87FD-4B28-BEAF-7A5E5881515E}" srcOrd="0" destOrd="0" presId="urn:microsoft.com/office/officeart/2016/7/layout/RepeatingBendingProcessNew"/>
    <dgm:cxn modelId="{7BA6F47C-5379-46C3-BE5A-9E320A285F82}" type="presParOf" srcId="{4328B8AE-55EF-4804-8102-6F99581B6C5D}" destId="{E49FDD19-7547-4BB6-9243-4A6BC57BFFD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2625CE-9D06-4894-906A-564717B5E27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33A1E9A-23BA-4DA8-BD57-CE950AED0008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lt-LT" sz="1600" dirty="0">
              <a:solidFill>
                <a:schemeClr val="accent6">
                  <a:lumMod val="50000"/>
                </a:schemeClr>
              </a:solidFill>
            </a:rPr>
            <a:t>RINKITE MAISTO ATLIEKAS  </a:t>
          </a:r>
          <a:r>
            <a:rPr lang="lt-LT" sz="1600" dirty="0">
              <a:solidFill>
                <a:srgbClr val="FF6600"/>
              </a:solidFill>
            </a:rPr>
            <a:t>Į ORANŽINĮ</a:t>
          </a:r>
          <a:r>
            <a:rPr lang="lt-LT" sz="16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lt-LT" sz="1600" dirty="0">
              <a:solidFill>
                <a:srgbClr val="FF6600"/>
              </a:solidFill>
            </a:rPr>
            <a:t>MAIŠELĮ</a:t>
          </a:r>
        </a:p>
      </dgm:t>
    </dgm:pt>
    <dgm:pt modelId="{DFEB24C0-A91D-48E7-9210-CFEDE21AC0E1}" type="parTrans" cxnId="{F8D2C5A2-C9A2-4FB7-B94B-3A2CD0404311}">
      <dgm:prSet/>
      <dgm:spPr/>
      <dgm:t>
        <a:bodyPr/>
        <a:lstStyle/>
        <a:p>
          <a:endParaRPr lang="lt-LT">
            <a:solidFill>
              <a:schemeClr val="accent6">
                <a:lumMod val="50000"/>
              </a:schemeClr>
            </a:solidFill>
          </a:endParaRPr>
        </a:p>
      </dgm:t>
    </dgm:pt>
    <dgm:pt modelId="{AF318D8C-3FC2-494F-B2C9-BC49F755FC3E}" type="sibTrans" cxnId="{F8D2C5A2-C9A2-4FB7-B94B-3A2CD0404311}">
      <dgm:prSet/>
      <dgm:spPr/>
      <dgm:t>
        <a:bodyPr/>
        <a:lstStyle/>
        <a:p>
          <a:endParaRPr lang="lt-LT">
            <a:solidFill>
              <a:schemeClr val="accent6">
                <a:lumMod val="50000"/>
              </a:schemeClr>
            </a:solidFill>
          </a:endParaRPr>
        </a:p>
      </dgm:t>
    </dgm:pt>
    <dgm:pt modelId="{E217DB15-D3BB-44F5-9780-F62F024919B0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lt-LT" sz="1600" dirty="0">
              <a:solidFill>
                <a:schemeClr val="accent6">
                  <a:lumMod val="50000"/>
                </a:schemeClr>
              </a:solidFill>
            </a:rPr>
            <a:t>PRISIPILDŽIUS, </a:t>
          </a:r>
          <a:r>
            <a:rPr lang="lt-LT" sz="1600" dirty="0">
              <a:solidFill>
                <a:srgbClr val="FF6600"/>
              </a:solidFill>
            </a:rPr>
            <a:t>MAIŠELĮ SANDARIAI UŽRIŠKITE</a:t>
          </a:r>
        </a:p>
      </dgm:t>
    </dgm:pt>
    <dgm:pt modelId="{DB770AFF-8C14-454D-8752-CFD5445C5549}" type="parTrans" cxnId="{292223B7-AB48-422F-93CA-E440A2D8406A}">
      <dgm:prSet/>
      <dgm:spPr/>
      <dgm:t>
        <a:bodyPr/>
        <a:lstStyle/>
        <a:p>
          <a:endParaRPr lang="lt-LT">
            <a:solidFill>
              <a:schemeClr val="accent6">
                <a:lumMod val="50000"/>
              </a:schemeClr>
            </a:solidFill>
          </a:endParaRPr>
        </a:p>
      </dgm:t>
    </dgm:pt>
    <dgm:pt modelId="{653AAF4E-290B-4662-9D31-071CCA1573D3}" type="sibTrans" cxnId="{292223B7-AB48-422F-93CA-E440A2D8406A}">
      <dgm:prSet/>
      <dgm:spPr/>
      <dgm:t>
        <a:bodyPr/>
        <a:lstStyle/>
        <a:p>
          <a:endParaRPr lang="lt-LT">
            <a:solidFill>
              <a:schemeClr val="accent6">
                <a:lumMod val="50000"/>
              </a:schemeClr>
            </a:solidFill>
          </a:endParaRPr>
        </a:p>
      </dgm:t>
    </dgm:pt>
    <dgm:pt modelId="{48DD78ED-DEE0-4D0A-8818-1863812984A2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>
            <a:buNone/>
          </a:pPr>
          <a:r>
            <a:rPr lang="lt-LT" sz="1600" b="0" dirty="0">
              <a:solidFill>
                <a:schemeClr val="accent6">
                  <a:lumMod val="50000"/>
                </a:schemeClr>
              </a:solidFill>
            </a:rPr>
            <a:t>MAIŠELĮ MESKITE </a:t>
          </a:r>
          <a:r>
            <a:rPr lang="lt-LT" sz="1600" b="0" dirty="0">
              <a:solidFill>
                <a:srgbClr val="FF6600"/>
              </a:solidFill>
            </a:rPr>
            <a:t>Į MIŠRIŲ ATLIEKŲ KONTEINERĮ</a:t>
          </a:r>
        </a:p>
      </dgm:t>
    </dgm:pt>
    <dgm:pt modelId="{6FE115E1-C85E-49E9-BE1C-A3ACCB2928E6}" type="parTrans" cxnId="{90536FAA-09DA-430E-9135-26BFC896C37D}">
      <dgm:prSet/>
      <dgm:spPr/>
      <dgm:t>
        <a:bodyPr/>
        <a:lstStyle/>
        <a:p>
          <a:endParaRPr lang="lt-LT">
            <a:solidFill>
              <a:schemeClr val="accent6">
                <a:lumMod val="50000"/>
              </a:schemeClr>
            </a:solidFill>
          </a:endParaRPr>
        </a:p>
      </dgm:t>
    </dgm:pt>
    <dgm:pt modelId="{8A8C6922-C8A3-4DE7-87D9-47E934351048}" type="sibTrans" cxnId="{90536FAA-09DA-430E-9135-26BFC896C37D}">
      <dgm:prSet/>
      <dgm:spPr/>
      <dgm:t>
        <a:bodyPr/>
        <a:lstStyle/>
        <a:p>
          <a:endParaRPr lang="lt-LT">
            <a:solidFill>
              <a:schemeClr val="accent6">
                <a:lumMod val="50000"/>
              </a:schemeClr>
            </a:solidFill>
          </a:endParaRPr>
        </a:p>
      </dgm:t>
    </dgm:pt>
    <dgm:pt modelId="{D92E876B-F1B2-4756-BC37-99B6F100E9FC}" type="pres">
      <dgm:prSet presAssocID="{362625CE-9D06-4894-906A-564717B5E27B}" presName="CompostProcess" presStyleCnt="0">
        <dgm:presLayoutVars>
          <dgm:dir/>
          <dgm:resizeHandles val="exact"/>
        </dgm:presLayoutVars>
      </dgm:prSet>
      <dgm:spPr/>
    </dgm:pt>
    <dgm:pt modelId="{65C7C5AA-C65C-4FA3-A9E0-974865C9CB55}" type="pres">
      <dgm:prSet presAssocID="{362625CE-9D06-4894-906A-564717B5E27B}" presName="arrow" presStyleLbl="bgShp" presStyleIdx="0" presStyleCnt="1" custLinFactNeighborX="952"/>
      <dgm:spPr>
        <a:solidFill>
          <a:schemeClr val="accent6">
            <a:lumMod val="20000"/>
            <a:lumOff val="80000"/>
          </a:schemeClr>
        </a:solidFill>
      </dgm:spPr>
    </dgm:pt>
    <dgm:pt modelId="{1982ECD4-62C4-4DE2-942C-1364DE57DC1D}" type="pres">
      <dgm:prSet presAssocID="{362625CE-9D06-4894-906A-564717B5E27B}" presName="linearProcess" presStyleCnt="0"/>
      <dgm:spPr/>
    </dgm:pt>
    <dgm:pt modelId="{CCC053F9-1C6A-4CF8-BB47-3B4DA6569C03}" type="pres">
      <dgm:prSet presAssocID="{033A1E9A-23BA-4DA8-BD57-CE950AED000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51FDBBF3-7F7A-4D1A-A22F-257657043B59}" type="pres">
      <dgm:prSet presAssocID="{AF318D8C-3FC2-494F-B2C9-BC49F755FC3E}" presName="sibTrans" presStyleCnt="0"/>
      <dgm:spPr/>
    </dgm:pt>
    <dgm:pt modelId="{4EE2AE61-F644-4FA7-AA6F-36DFD31E2C7C}" type="pres">
      <dgm:prSet presAssocID="{E217DB15-D3BB-44F5-9780-F62F024919B0}" presName="textNode" presStyleLbl="node1" presStyleIdx="1" presStyleCnt="3" custLinFactNeighborX="6935" custLinFactNeighborY="0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C76EAD13-1076-4BC2-98B5-6258119D630D}" type="pres">
      <dgm:prSet presAssocID="{653AAF4E-290B-4662-9D31-071CCA1573D3}" presName="sibTrans" presStyleCnt="0"/>
      <dgm:spPr/>
    </dgm:pt>
    <dgm:pt modelId="{2516E1ED-E7B7-4BBA-B5D6-9672C4ACFAAB}" type="pres">
      <dgm:prSet presAssocID="{48DD78ED-DEE0-4D0A-8818-1863812984A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CEE8F2E7-122A-4199-BAAA-78EC251FDBD6}" type="presOf" srcId="{362625CE-9D06-4894-906A-564717B5E27B}" destId="{D92E876B-F1B2-4756-BC37-99B6F100E9FC}" srcOrd="0" destOrd="0" presId="urn:microsoft.com/office/officeart/2005/8/layout/hProcess9"/>
    <dgm:cxn modelId="{A573C376-D553-4514-A2ED-6996ACE368F4}" type="presOf" srcId="{48DD78ED-DEE0-4D0A-8818-1863812984A2}" destId="{2516E1ED-E7B7-4BBA-B5D6-9672C4ACFAAB}" srcOrd="0" destOrd="0" presId="urn:microsoft.com/office/officeart/2005/8/layout/hProcess9"/>
    <dgm:cxn modelId="{90536FAA-09DA-430E-9135-26BFC896C37D}" srcId="{362625CE-9D06-4894-906A-564717B5E27B}" destId="{48DD78ED-DEE0-4D0A-8818-1863812984A2}" srcOrd="2" destOrd="0" parTransId="{6FE115E1-C85E-49E9-BE1C-A3ACCB2928E6}" sibTransId="{8A8C6922-C8A3-4DE7-87D9-47E934351048}"/>
    <dgm:cxn modelId="{898A6E95-9922-4461-BD11-72F0B57C201A}" type="presOf" srcId="{033A1E9A-23BA-4DA8-BD57-CE950AED0008}" destId="{CCC053F9-1C6A-4CF8-BB47-3B4DA6569C03}" srcOrd="0" destOrd="0" presId="urn:microsoft.com/office/officeart/2005/8/layout/hProcess9"/>
    <dgm:cxn modelId="{F8D2C5A2-C9A2-4FB7-B94B-3A2CD0404311}" srcId="{362625CE-9D06-4894-906A-564717B5E27B}" destId="{033A1E9A-23BA-4DA8-BD57-CE950AED0008}" srcOrd="0" destOrd="0" parTransId="{DFEB24C0-A91D-48E7-9210-CFEDE21AC0E1}" sibTransId="{AF318D8C-3FC2-494F-B2C9-BC49F755FC3E}"/>
    <dgm:cxn modelId="{A43D4606-D75C-4F14-92EC-C1D878BA1AC6}" type="presOf" srcId="{E217DB15-D3BB-44F5-9780-F62F024919B0}" destId="{4EE2AE61-F644-4FA7-AA6F-36DFD31E2C7C}" srcOrd="0" destOrd="0" presId="urn:microsoft.com/office/officeart/2005/8/layout/hProcess9"/>
    <dgm:cxn modelId="{292223B7-AB48-422F-93CA-E440A2D8406A}" srcId="{362625CE-9D06-4894-906A-564717B5E27B}" destId="{E217DB15-D3BB-44F5-9780-F62F024919B0}" srcOrd="1" destOrd="0" parTransId="{DB770AFF-8C14-454D-8752-CFD5445C5549}" sibTransId="{653AAF4E-290B-4662-9D31-071CCA1573D3}"/>
    <dgm:cxn modelId="{E7CC994A-2350-4C19-AA21-49B583315719}" type="presParOf" srcId="{D92E876B-F1B2-4756-BC37-99B6F100E9FC}" destId="{65C7C5AA-C65C-4FA3-A9E0-974865C9CB55}" srcOrd="0" destOrd="0" presId="urn:microsoft.com/office/officeart/2005/8/layout/hProcess9"/>
    <dgm:cxn modelId="{3AA9182E-C188-4679-903C-8A9192991A2F}" type="presParOf" srcId="{D92E876B-F1B2-4756-BC37-99B6F100E9FC}" destId="{1982ECD4-62C4-4DE2-942C-1364DE57DC1D}" srcOrd="1" destOrd="0" presId="urn:microsoft.com/office/officeart/2005/8/layout/hProcess9"/>
    <dgm:cxn modelId="{1CAC2F52-5615-44A3-A883-842A30A61D38}" type="presParOf" srcId="{1982ECD4-62C4-4DE2-942C-1364DE57DC1D}" destId="{CCC053F9-1C6A-4CF8-BB47-3B4DA6569C03}" srcOrd="0" destOrd="0" presId="urn:microsoft.com/office/officeart/2005/8/layout/hProcess9"/>
    <dgm:cxn modelId="{73E1458E-7E80-4292-8EFA-C3A9EFC0A49A}" type="presParOf" srcId="{1982ECD4-62C4-4DE2-942C-1364DE57DC1D}" destId="{51FDBBF3-7F7A-4D1A-A22F-257657043B59}" srcOrd="1" destOrd="0" presId="urn:microsoft.com/office/officeart/2005/8/layout/hProcess9"/>
    <dgm:cxn modelId="{0AD31689-B540-4D69-BB13-2E1FE4DFD457}" type="presParOf" srcId="{1982ECD4-62C4-4DE2-942C-1364DE57DC1D}" destId="{4EE2AE61-F644-4FA7-AA6F-36DFD31E2C7C}" srcOrd="2" destOrd="0" presId="urn:microsoft.com/office/officeart/2005/8/layout/hProcess9"/>
    <dgm:cxn modelId="{958DF57F-C1CB-4A08-B54E-F4CCA6E816E7}" type="presParOf" srcId="{1982ECD4-62C4-4DE2-942C-1364DE57DC1D}" destId="{C76EAD13-1076-4BC2-98B5-6258119D630D}" srcOrd="3" destOrd="0" presId="urn:microsoft.com/office/officeart/2005/8/layout/hProcess9"/>
    <dgm:cxn modelId="{13400054-BC41-42E3-B9A2-2A470398A09F}" type="presParOf" srcId="{1982ECD4-62C4-4DE2-942C-1364DE57DC1D}" destId="{2516E1ED-E7B7-4BBA-B5D6-9672C4ACFAA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63C8A6-A7BF-4E75-8291-B3A98B2E86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t-LT"/>
        </a:p>
      </dgm:t>
    </dgm:pt>
    <dgm:pt modelId="{8DD3FD9E-E452-4FC1-9028-62BA5D2DEB48}">
      <dgm:prSet custT="1"/>
      <dgm:spPr/>
      <dgm:t>
        <a:bodyPr/>
        <a:lstStyle/>
        <a:p>
          <a:pPr algn="ctr"/>
          <a:r>
            <a:rPr lang="lt-LT" sz="1800" dirty="0">
              <a:solidFill>
                <a:schemeClr val="accent6">
                  <a:lumMod val="75000"/>
                </a:schemeClr>
              </a:solidFill>
            </a:rPr>
            <a:t>Į UKMERGĖS MIESTO SENIŪNIJĄ</a:t>
          </a:r>
        </a:p>
      </dgm:t>
    </dgm:pt>
    <dgm:pt modelId="{84674372-2AA4-4B76-9B0A-60E2E170EC44}" type="parTrans" cxnId="{A0E4529C-0AFE-401B-A70E-FEB2B1713D9C}">
      <dgm:prSet/>
      <dgm:spPr/>
      <dgm:t>
        <a:bodyPr/>
        <a:lstStyle/>
        <a:p>
          <a:pPr algn="ctr"/>
          <a:endParaRPr lang="lt-LT"/>
        </a:p>
      </dgm:t>
    </dgm:pt>
    <dgm:pt modelId="{9AC129B5-DBC3-4933-99E9-88300C7D17D0}" type="sibTrans" cxnId="{A0E4529C-0AFE-401B-A70E-FEB2B1713D9C}">
      <dgm:prSet/>
      <dgm:spPr/>
      <dgm:t>
        <a:bodyPr/>
        <a:lstStyle/>
        <a:p>
          <a:pPr algn="ctr"/>
          <a:endParaRPr lang="lt-LT"/>
        </a:p>
      </dgm:t>
    </dgm:pt>
    <dgm:pt modelId="{66A23F68-DA43-443B-B93B-DB82AD029858}">
      <dgm:prSet custT="1"/>
      <dgm:spPr/>
      <dgm:t>
        <a:bodyPr/>
        <a:lstStyle/>
        <a:p>
          <a:pPr algn="ctr"/>
          <a:r>
            <a:rPr lang="lt-LT" sz="1800" dirty="0">
              <a:solidFill>
                <a:schemeClr val="accent6">
                  <a:lumMod val="75000"/>
                </a:schemeClr>
              </a:solidFill>
            </a:rPr>
            <a:t>Į UKMERGĖS DGASA GERSENIŠKIŲ G. 5</a:t>
          </a:r>
        </a:p>
      </dgm:t>
    </dgm:pt>
    <dgm:pt modelId="{0B2644D4-A2CD-4C16-BDED-8676C4A26DF5}" type="parTrans" cxnId="{6082403F-18A1-4623-8ABD-7DFC627FC7DB}">
      <dgm:prSet/>
      <dgm:spPr/>
      <dgm:t>
        <a:bodyPr/>
        <a:lstStyle/>
        <a:p>
          <a:pPr algn="ctr"/>
          <a:endParaRPr lang="lt-LT"/>
        </a:p>
      </dgm:t>
    </dgm:pt>
    <dgm:pt modelId="{B0FF5A5F-75BB-40F0-9BA9-F1E8C03B2B3C}" type="sibTrans" cxnId="{6082403F-18A1-4623-8ABD-7DFC627FC7DB}">
      <dgm:prSet/>
      <dgm:spPr/>
      <dgm:t>
        <a:bodyPr/>
        <a:lstStyle/>
        <a:p>
          <a:pPr algn="ctr"/>
          <a:endParaRPr lang="lt-LT"/>
        </a:p>
      </dgm:t>
    </dgm:pt>
    <dgm:pt modelId="{2C139E3A-7A7A-43B6-B56F-01B1E1A9AE32}">
      <dgm:prSet custT="1"/>
      <dgm:spPr/>
      <dgm:t>
        <a:bodyPr/>
        <a:lstStyle/>
        <a:p>
          <a:pPr algn="ctr"/>
          <a:r>
            <a:rPr lang="lt-LT" sz="1800" dirty="0">
              <a:solidFill>
                <a:schemeClr val="accent6">
                  <a:lumMod val="75000"/>
                </a:schemeClr>
              </a:solidFill>
            </a:rPr>
            <a:t>Į  UAB „UKMERGĖS BUTŲ ŪKIS“</a:t>
          </a:r>
        </a:p>
      </dgm:t>
    </dgm:pt>
    <dgm:pt modelId="{BD7F119F-8E89-4E41-B170-7A2A282EDB7F}" type="parTrans" cxnId="{A8AABCAE-E5AF-43AF-BEC7-59A18F81824E}">
      <dgm:prSet/>
      <dgm:spPr/>
      <dgm:t>
        <a:bodyPr/>
        <a:lstStyle/>
        <a:p>
          <a:pPr algn="ctr"/>
          <a:endParaRPr lang="lt-LT"/>
        </a:p>
      </dgm:t>
    </dgm:pt>
    <dgm:pt modelId="{1CEA24AC-9FE0-4D83-B36D-F30C3B1FB69A}" type="sibTrans" cxnId="{A8AABCAE-E5AF-43AF-BEC7-59A18F81824E}">
      <dgm:prSet/>
      <dgm:spPr/>
      <dgm:t>
        <a:bodyPr/>
        <a:lstStyle/>
        <a:p>
          <a:pPr algn="ctr"/>
          <a:endParaRPr lang="lt-LT"/>
        </a:p>
      </dgm:t>
    </dgm:pt>
    <dgm:pt modelId="{7964C18D-1052-420A-9CBB-8EA26CE41BBF}" type="pres">
      <dgm:prSet presAssocID="{E263C8A6-A7BF-4E75-8291-B3A98B2E86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lt-LT"/>
        </a:p>
      </dgm:t>
    </dgm:pt>
    <dgm:pt modelId="{A9812974-8373-4E03-BF6B-001B61637BEF}" type="pres">
      <dgm:prSet presAssocID="{8DD3FD9E-E452-4FC1-9028-62BA5D2DEB48}" presName="composite" presStyleCnt="0"/>
      <dgm:spPr/>
    </dgm:pt>
    <dgm:pt modelId="{2B8639D5-0550-4938-BC97-1713D1123DF6}" type="pres">
      <dgm:prSet presAssocID="{8DD3FD9E-E452-4FC1-9028-62BA5D2DEB48}" presName="LShape" presStyleLbl="alignNode1" presStyleIdx="0" presStyleCnt="5" custLinFactNeighborX="-1199" custLinFactNeighborY="266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7267EC08-7DE4-4217-B49A-192DE615232A}" type="pres">
      <dgm:prSet presAssocID="{8DD3FD9E-E452-4FC1-9028-62BA5D2DEB4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39C4C80D-7EDB-4A93-95EC-51FCD742635C}" type="pres">
      <dgm:prSet presAssocID="{8DD3FD9E-E452-4FC1-9028-62BA5D2DEB48}" presName="Triangle" presStyleLbl="alignNode1" presStyleIdx="1" presStyleCnt="5"/>
      <dgm:spPr>
        <a:solidFill>
          <a:schemeClr val="accent6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E0BA300D-8AFC-4645-A123-3D133496E6E1}" type="pres">
      <dgm:prSet presAssocID="{9AC129B5-DBC3-4933-99E9-88300C7D17D0}" presName="sibTrans" presStyleCnt="0"/>
      <dgm:spPr/>
    </dgm:pt>
    <dgm:pt modelId="{84844758-F6F9-41F8-A474-E6E7FE96A0FD}" type="pres">
      <dgm:prSet presAssocID="{9AC129B5-DBC3-4933-99E9-88300C7D17D0}" presName="space" presStyleCnt="0"/>
      <dgm:spPr/>
    </dgm:pt>
    <dgm:pt modelId="{CEFAA8F8-8FB7-419F-8EFB-917317ECE589}" type="pres">
      <dgm:prSet presAssocID="{66A23F68-DA43-443B-B93B-DB82AD029858}" presName="composite" presStyleCnt="0"/>
      <dgm:spPr/>
    </dgm:pt>
    <dgm:pt modelId="{C907E95B-138D-4734-ADEC-BC1FB0FA145A}" type="pres">
      <dgm:prSet presAssocID="{66A23F68-DA43-443B-B93B-DB82AD029858}" presName="LShape" presStyleLbl="alignNode1" presStyleIdx="2" presStyleCnt="5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E95824AF-CCB5-4609-9FE6-2B4A8F84D56C}" type="pres">
      <dgm:prSet presAssocID="{66A23F68-DA43-443B-B93B-DB82AD029858}" presName="ParentText" presStyleLbl="revTx" presStyleIdx="1" presStyleCnt="3" custLinFactNeighborX="30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  <dgm:pt modelId="{486F3F11-BC48-4C85-B15E-843FCA393C04}" type="pres">
      <dgm:prSet presAssocID="{66A23F68-DA43-443B-B93B-DB82AD029858}" presName="Triangle" presStyleLbl="alignNode1" presStyleIdx="3" presStyleCnt="5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F2914EDC-901B-4661-BA3C-9AA92964921C}" type="pres">
      <dgm:prSet presAssocID="{B0FF5A5F-75BB-40F0-9BA9-F1E8C03B2B3C}" presName="sibTrans" presStyleCnt="0"/>
      <dgm:spPr/>
    </dgm:pt>
    <dgm:pt modelId="{BC0BD648-B45D-4F47-88C4-F0F8221EF0C2}" type="pres">
      <dgm:prSet presAssocID="{B0FF5A5F-75BB-40F0-9BA9-F1E8C03B2B3C}" presName="space" presStyleCnt="0"/>
      <dgm:spPr/>
    </dgm:pt>
    <dgm:pt modelId="{9DB7E58F-5F3D-41AD-9F94-0B4F12E9FA08}" type="pres">
      <dgm:prSet presAssocID="{2C139E3A-7A7A-43B6-B56F-01B1E1A9AE32}" presName="composite" presStyleCnt="0"/>
      <dgm:spPr/>
    </dgm:pt>
    <dgm:pt modelId="{6E84BF49-0D2B-448B-A6DF-EDD0F9A0D769}" type="pres">
      <dgm:prSet presAssocID="{2C139E3A-7A7A-43B6-B56F-01B1E1A9AE32}" presName="LShape" presStyleLbl="alignNode1" presStyleIdx="4" presStyleCnt="5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</dgm:pt>
    <dgm:pt modelId="{D4F3626C-DD74-4133-8AFE-AFD48EB1F45E}" type="pres">
      <dgm:prSet presAssocID="{2C139E3A-7A7A-43B6-B56F-01B1E1A9AE32}" presName="ParentText" presStyleLbl="revTx" presStyleIdx="2" presStyleCnt="3" custLinFactNeighborX="-31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lt-LT"/>
        </a:p>
      </dgm:t>
    </dgm:pt>
  </dgm:ptLst>
  <dgm:cxnLst>
    <dgm:cxn modelId="{A8AABCAE-E5AF-43AF-BEC7-59A18F81824E}" srcId="{E263C8A6-A7BF-4E75-8291-B3A98B2E8600}" destId="{2C139E3A-7A7A-43B6-B56F-01B1E1A9AE32}" srcOrd="2" destOrd="0" parTransId="{BD7F119F-8E89-4E41-B170-7A2A282EDB7F}" sibTransId="{1CEA24AC-9FE0-4D83-B36D-F30C3B1FB69A}"/>
    <dgm:cxn modelId="{257B8DA9-1DFC-47E0-8ADF-9D7107F81497}" type="presOf" srcId="{8DD3FD9E-E452-4FC1-9028-62BA5D2DEB48}" destId="{7267EC08-7DE4-4217-B49A-192DE615232A}" srcOrd="0" destOrd="0" presId="urn:microsoft.com/office/officeart/2009/3/layout/StepUpProcess"/>
    <dgm:cxn modelId="{A0E4529C-0AFE-401B-A70E-FEB2B1713D9C}" srcId="{E263C8A6-A7BF-4E75-8291-B3A98B2E8600}" destId="{8DD3FD9E-E452-4FC1-9028-62BA5D2DEB48}" srcOrd="0" destOrd="0" parTransId="{84674372-2AA4-4B76-9B0A-60E2E170EC44}" sibTransId="{9AC129B5-DBC3-4933-99E9-88300C7D17D0}"/>
    <dgm:cxn modelId="{829600F0-9C9E-43BB-AC1B-34C68819E2F0}" type="presOf" srcId="{E263C8A6-A7BF-4E75-8291-B3A98B2E8600}" destId="{7964C18D-1052-420A-9CBB-8EA26CE41BBF}" srcOrd="0" destOrd="0" presId="urn:microsoft.com/office/officeart/2009/3/layout/StepUpProcess"/>
    <dgm:cxn modelId="{2EECE5F9-EBB0-47EC-8702-6F72B2D2EBA5}" type="presOf" srcId="{66A23F68-DA43-443B-B93B-DB82AD029858}" destId="{E95824AF-CCB5-4609-9FE6-2B4A8F84D56C}" srcOrd="0" destOrd="0" presId="urn:microsoft.com/office/officeart/2009/3/layout/StepUpProcess"/>
    <dgm:cxn modelId="{014B6C2D-97D7-43CD-A772-CEBE307ABC22}" type="presOf" srcId="{2C139E3A-7A7A-43B6-B56F-01B1E1A9AE32}" destId="{D4F3626C-DD74-4133-8AFE-AFD48EB1F45E}" srcOrd="0" destOrd="0" presId="urn:microsoft.com/office/officeart/2009/3/layout/StepUpProcess"/>
    <dgm:cxn modelId="{6082403F-18A1-4623-8ABD-7DFC627FC7DB}" srcId="{E263C8A6-A7BF-4E75-8291-B3A98B2E8600}" destId="{66A23F68-DA43-443B-B93B-DB82AD029858}" srcOrd="1" destOrd="0" parTransId="{0B2644D4-A2CD-4C16-BDED-8676C4A26DF5}" sibTransId="{B0FF5A5F-75BB-40F0-9BA9-F1E8C03B2B3C}"/>
    <dgm:cxn modelId="{62FA1BC0-CDB6-4E83-B082-342A82BF1505}" type="presParOf" srcId="{7964C18D-1052-420A-9CBB-8EA26CE41BBF}" destId="{A9812974-8373-4E03-BF6B-001B61637BEF}" srcOrd="0" destOrd="0" presId="urn:microsoft.com/office/officeart/2009/3/layout/StepUpProcess"/>
    <dgm:cxn modelId="{F7623F2C-6FBA-440D-87F2-6B199430CF03}" type="presParOf" srcId="{A9812974-8373-4E03-BF6B-001B61637BEF}" destId="{2B8639D5-0550-4938-BC97-1713D1123DF6}" srcOrd="0" destOrd="0" presId="urn:microsoft.com/office/officeart/2009/3/layout/StepUpProcess"/>
    <dgm:cxn modelId="{5A882223-A870-4FF5-88AC-3955BF626223}" type="presParOf" srcId="{A9812974-8373-4E03-BF6B-001B61637BEF}" destId="{7267EC08-7DE4-4217-B49A-192DE615232A}" srcOrd="1" destOrd="0" presId="urn:microsoft.com/office/officeart/2009/3/layout/StepUpProcess"/>
    <dgm:cxn modelId="{D8ACA7FA-B192-4CD5-9CB7-0B580943D5FF}" type="presParOf" srcId="{A9812974-8373-4E03-BF6B-001B61637BEF}" destId="{39C4C80D-7EDB-4A93-95EC-51FCD742635C}" srcOrd="2" destOrd="0" presId="urn:microsoft.com/office/officeart/2009/3/layout/StepUpProcess"/>
    <dgm:cxn modelId="{BDC80159-DB10-4313-903C-E9D7CA068D44}" type="presParOf" srcId="{7964C18D-1052-420A-9CBB-8EA26CE41BBF}" destId="{E0BA300D-8AFC-4645-A123-3D133496E6E1}" srcOrd="1" destOrd="0" presId="urn:microsoft.com/office/officeart/2009/3/layout/StepUpProcess"/>
    <dgm:cxn modelId="{FEC4ED92-4FDA-4C92-80AF-3A951BF30AA3}" type="presParOf" srcId="{E0BA300D-8AFC-4645-A123-3D133496E6E1}" destId="{84844758-F6F9-41F8-A474-E6E7FE96A0FD}" srcOrd="0" destOrd="0" presId="urn:microsoft.com/office/officeart/2009/3/layout/StepUpProcess"/>
    <dgm:cxn modelId="{B60667EC-435A-4169-A9DC-09BACBE6D0B2}" type="presParOf" srcId="{7964C18D-1052-420A-9CBB-8EA26CE41BBF}" destId="{CEFAA8F8-8FB7-419F-8EFB-917317ECE589}" srcOrd="2" destOrd="0" presId="urn:microsoft.com/office/officeart/2009/3/layout/StepUpProcess"/>
    <dgm:cxn modelId="{10B43A45-8FDB-4B12-8D1B-A4182D629383}" type="presParOf" srcId="{CEFAA8F8-8FB7-419F-8EFB-917317ECE589}" destId="{C907E95B-138D-4734-ADEC-BC1FB0FA145A}" srcOrd="0" destOrd="0" presId="urn:microsoft.com/office/officeart/2009/3/layout/StepUpProcess"/>
    <dgm:cxn modelId="{398E37AB-274D-4BAB-83D3-74835090736A}" type="presParOf" srcId="{CEFAA8F8-8FB7-419F-8EFB-917317ECE589}" destId="{E95824AF-CCB5-4609-9FE6-2B4A8F84D56C}" srcOrd="1" destOrd="0" presId="urn:microsoft.com/office/officeart/2009/3/layout/StepUpProcess"/>
    <dgm:cxn modelId="{5A1C9949-AD84-4FD1-9103-A4A35A880F8A}" type="presParOf" srcId="{CEFAA8F8-8FB7-419F-8EFB-917317ECE589}" destId="{486F3F11-BC48-4C85-B15E-843FCA393C04}" srcOrd="2" destOrd="0" presId="urn:microsoft.com/office/officeart/2009/3/layout/StepUpProcess"/>
    <dgm:cxn modelId="{CE1362B7-4027-4428-AE8F-23395FCFD464}" type="presParOf" srcId="{7964C18D-1052-420A-9CBB-8EA26CE41BBF}" destId="{F2914EDC-901B-4661-BA3C-9AA92964921C}" srcOrd="3" destOrd="0" presId="urn:microsoft.com/office/officeart/2009/3/layout/StepUpProcess"/>
    <dgm:cxn modelId="{E0B4C4F3-1708-4EB1-A48B-395C1074F586}" type="presParOf" srcId="{F2914EDC-901B-4661-BA3C-9AA92964921C}" destId="{BC0BD648-B45D-4F47-88C4-F0F8221EF0C2}" srcOrd="0" destOrd="0" presId="urn:microsoft.com/office/officeart/2009/3/layout/StepUpProcess"/>
    <dgm:cxn modelId="{F28416C0-E979-4721-AF46-1519427AF72C}" type="presParOf" srcId="{7964C18D-1052-420A-9CBB-8EA26CE41BBF}" destId="{9DB7E58F-5F3D-41AD-9F94-0B4F12E9FA08}" srcOrd="4" destOrd="0" presId="urn:microsoft.com/office/officeart/2009/3/layout/StepUpProcess"/>
    <dgm:cxn modelId="{94DE2B5B-F369-4BD5-99D5-EE6D84BC4856}" type="presParOf" srcId="{9DB7E58F-5F3D-41AD-9F94-0B4F12E9FA08}" destId="{6E84BF49-0D2B-448B-A6DF-EDD0F9A0D769}" srcOrd="0" destOrd="0" presId="urn:microsoft.com/office/officeart/2009/3/layout/StepUpProcess"/>
    <dgm:cxn modelId="{7B9B18C5-4BDD-44E2-A886-708C99E41382}" type="presParOf" srcId="{9DB7E58F-5F3D-41AD-9F94-0B4F12E9FA08}" destId="{D4F3626C-DD74-4133-8AFE-AFD48EB1F45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EEAE4-903F-4E3D-8B16-EC4FFE77C537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9DF21-4FC0-4C54-BFEF-DD49CEF76BE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8058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9DF21-4FC0-4C54-BFEF-DD49CEF76BE8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5913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F542D5-496F-6606-F421-027EBD958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6EEE1C-6986-9D4B-6D4F-72CB94235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EB4729-54D6-1DFD-8B58-5A09B175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3ADA62-2F98-EDB2-12F0-6C8F33DA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7ED507-0165-2018-A7CA-DAB3C7E4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8661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1D275-C85C-0C21-B96B-9CC5E1CA0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747466-45D9-C859-CF64-828946081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E727AA-010D-298B-B1EA-923E2CD7A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066A11-302D-35EA-608B-00AA8E624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B26345-346A-E8DC-0059-0CD78666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2382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C32F317-6614-89D7-5C5C-A0D51CC91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218DE6-D649-1EF7-C080-39D87259A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CE4719-0CC9-EE46-C5FF-1D49199CA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AEA12C-5DAD-DB14-3A90-50ACBFED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4AF45D-D095-D054-05A2-1E631D1F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5800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823C50-4063-E2B5-AE2C-059F0E74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A6CDE6-04B6-AA71-3897-1876850FB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AFB09F-6F70-2276-1E2E-858303A5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CCC643-B634-5F3B-F809-E0A086BA0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9E21C-87CD-FA19-0E4C-203DA4D4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10431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C27FB0-622F-3451-7BA5-8D672A44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F2FBE3-322C-4313-7B79-278B92760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BE36C-4C7B-2F15-BC07-59F60B44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0E768-0D2E-8F2D-FFC5-F7964601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F951C2-9C87-A01B-F08E-E4E0FBCE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289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494DD-CA89-E74F-D5F5-4D46DB3E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E89AB1-E302-EB41-9D7A-092F01E06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30D35B-203B-66D2-8C82-CD80DBDD0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20977E-F207-A639-6BFD-AF97B49C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EFA6C7-3C74-FAEA-F056-D2B5EACE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42CD154-4350-2422-4207-6B5A5448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83526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1F51C-7AC9-6DA8-D6A3-472D1A846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9437AB-1351-7159-2B6B-834FD32B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7E07C-BDE8-1304-45D0-BB24C1E38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B3A6F5-ED1B-C573-5889-484A3BD60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D06FBC-36AE-37FF-B269-BA088993E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F6D78C-7D03-469E-5425-DE65ABAB9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131FDB-DA65-E14B-232A-FD159876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69CB6BA-D058-428F-2505-B305D865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45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D6F515-BDFB-8109-4DA5-1262AEED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1F768E-84EB-C4DC-E52E-BD6E6353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34A99C8-B03B-DCCA-2B07-DD5D3A348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F1E95F-E226-1A8B-3BCA-575F20F1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6605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C3B4645-3858-19A0-1B41-7DF1DF8C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DD1310-C824-0BC7-D5CD-0D86E827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13C911-E09A-56F5-9C85-8A542EC4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5984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29F41-08CC-09B5-546D-F5CAA1843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735E28-FB82-B779-793C-DAFCBA457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50C6FF-EF9E-6E16-90F2-8997C5CFF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EC6D4A2-4AA3-B876-BAE9-AD5EE3FA8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969C6B-C3F8-A8A7-86BC-FE6E3D317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13D1F9-1E84-2B13-48C2-30D385D5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307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5A6DE-DA65-AA78-280B-215DA98C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9F0613F-43A9-EFB6-C1F2-5F25C2DEF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FACD5D7-AA21-BC83-AFBB-763B4DB23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216DFF-446A-E562-A440-B2CCBFD4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6D7D77-E94B-A485-AA2F-75DEA4B4B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A72F46-E699-561D-11D9-3F8127A8D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2709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8F7D5A-A47F-843A-A6A4-2F0EF602F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06832E-53D5-0434-30A4-BB899409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FE8B93-E6FC-5275-1252-2F9881DD3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D3D7B-218E-47BA-B02F-45E94E259661}" type="datetimeFigureOut">
              <a:rPr lang="lt-LT" smtClean="0"/>
              <a:t>2023.03.22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3D20AC-DFD8-A1B5-1930-14B07B12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CEDD74-4866-EBCD-A59D-1E7E90CC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7D947-0820-489A-8591-21E942D97C16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2083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urinio vietos rezervavimo ženklas 2">
            <a:extLst>
              <a:ext uri="{FF2B5EF4-FFF2-40B4-BE49-F238E27FC236}">
                <a16:creationId xmlns:a16="http://schemas.microsoft.com/office/drawing/2014/main" xmlns="" id="{F00A79D9-E7C8-BCE8-5D8F-D1896FE824FD}"/>
              </a:ext>
            </a:extLst>
          </p:cNvPr>
          <p:cNvSpPr txBox="1">
            <a:spLocks/>
          </p:cNvSpPr>
          <p:nvPr/>
        </p:nvSpPr>
        <p:spPr>
          <a:xfrm>
            <a:off x="7755626" y="1951151"/>
            <a:ext cx="4258323" cy="17532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MAISTO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lt-LT" sz="3200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3200" smtClean="0">
                <a:solidFill>
                  <a:schemeClr val="accent6">
                    <a:lumMod val="75000"/>
                  </a:schemeClr>
                </a:solidFill>
              </a:rPr>
              <a:t>LIEKŲ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SURINKIMO KAMPANIJA </a:t>
            </a:r>
            <a:endParaRPr lang="lt-LT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UKMERGĖS MIESTE</a:t>
            </a:r>
            <a:endParaRPr lang="lt-LT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aveikslėlis 1">
            <a:extLst>
              <a:ext uri="{FF2B5EF4-FFF2-40B4-BE49-F238E27FC236}">
                <a16:creationId xmlns:a16="http://schemas.microsoft.com/office/drawing/2014/main" xmlns="" id="{C7568F72-62EC-E3BB-21B9-6C56EA6D1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2373" y="4637430"/>
            <a:ext cx="884490" cy="96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aveikslėlis 5">
            <a:extLst>
              <a:ext uri="{FF2B5EF4-FFF2-40B4-BE49-F238E27FC236}">
                <a16:creationId xmlns:a16="http://schemas.microsoft.com/office/drawing/2014/main" xmlns="" id="{D5848A64-C80B-67F0-F5EF-6372FB62A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501" y="4753263"/>
            <a:ext cx="1389853" cy="732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D7DEE6-7961-92E0-29DC-CD52DD1FD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451" y="715693"/>
            <a:ext cx="7329175" cy="48861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75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xmlns="" id="{F8142CCD-4A46-B521-D024-0F8941FBA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4" y="251447"/>
            <a:ext cx="2100309" cy="704492"/>
          </a:xfrm>
        </p:spPr>
        <p:txBody>
          <a:bodyPr>
            <a:normAutofit/>
          </a:bodyPr>
          <a:lstStyle/>
          <a:p>
            <a:r>
              <a:rPr lang="lt-LT" sz="32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KODĖL?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xmlns="" id="{23E0C8C4-22B6-CCDF-026F-D21DF15219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91590"/>
              </p:ext>
            </p:extLst>
          </p:nvPr>
        </p:nvGraphicFramePr>
        <p:xfrm>
          <a:off x="2836898" y="1826255"/>
          <a:ext cx="7736407" cy="4909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urinio vietos rezervavimo ženklas 2">
            <a:extLst>
              <a:ext uri="{FF2B5EF4-FFF2-40B4-BE49-F238E27FC236}">
                <a16:creationId xmlns:a16="http://schemas.microsoft.com/office/drawing/2014/main" xmlns="" id="{0CE519F4-7974-1EE8-71B6-111DB1813F5E}"/>
              </a:ext>
            </a:extLst>
          </p:cNvPr>
          <p:cNvSpPr txBox="1">
            <a:spLocks/>
          </p:cNvSpPr>
          <p:nvPr/>
        </p:nvSpPr>
        <p:spPr>
          <a:xfrm>
            <a:off x="248575" y="1121764"/>
            <a:ext cx="11736279" cy="704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lt-LT" sz="7400" b="1" dirty="0">
                <a:solidFill>
                  <a:schemeClr val="accent6">
                    <a:lumMod val="75000"/>
                  </a:schemeClr>
                </a:solidFill>
              </a:rPr>
              <a:t>NUO 2024 M. </a:t>
            </a:r>
            <a:r>
              <a:rPr lang="lt-LT" sz="7400" dirty="0">
                <a:solidFill>
                  <a:schemeClr val="accent6">
                    <a:lumMod val="75000"/>
                  </a:schemeClr>
                </a:solidFill>
              </a:rPr>
              <a:t>LIETUVOJE ĮSIGALIOS ES DIREKTYVA, REIKALAUJANTI IŠ BENDRO ATLIEKŲ SRAUTO ATSKIRTI MAISTO IR VIRTUVĖS ATLIEKAS</a:t>
            </a:r>
            <a:r>
              <a:rPr lang="lt-LT" sz="1600" dirty="0">
                <a:solidFill>
                  <a:srgbClr val="000000"/>
                </a:solidFill>
                <a:latin typeface="OpenSansRegular"/>
              </a:rPr>
              <a:t/>
            </a:r>
            <a:br>
              <a:rPr lang="lt-LT" sz="1600" dirty="0">
                <a:solidFill>
                  <a:srgbClr val="000000"/>
                </a:solidFill>
                <a:latin typeface="OpenSansRegular"/>
              </a:rPr>
            </a:br>
            <a:endParaRPr lang="lt-LT" sz="2200" dirty="0"/>
          </a:p>
        </p:txBody>
      </p:sp>
    </p:spTree>
    <p:extLst>
      <p:ext uri="{BB962C8B-B14F-4D97-AF65-F5344CB8AC3E}">
        <p14:creationId xmlns:p14="http://schemas.microsoft.com/office/powerpoint/2010/main" val="4017256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D9A7F3BF-8763-4074-AD77-92790AF31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vadinimas 1">
            <a:extLst>
              <a:ext uri="{FF2B5EF4-FFF2-40B4-BE49-F238E27FC236}">
                <a16:creationId xmlns:a16="http://schemas.microsoft.com/office/drawing/2014/main" xmlns="" id="{05068B21-1AD0-1907-A212-E34B833E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833" y="837005"/>
            <a:ext cx="3183959" cy="567496"/>
          </a:xfrm>
        </p:spPr>
        <p:txBody>
          <a:bodyPr anchor="t">
            <a:noAutofit/>
          </a:bodyPr>
          <a:lstStyle/>
          <a:p>
            <a:r>
              <a:rPr lang="lt-LT" sz="32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PROJEKTO EIGA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A9648D6-B41B-42D0-A817-AE2607B0B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</p:grpSpPr>
        <p:sp>
          <p:nvSpPr>
            <p:cNvPr id="17" name="Graphic 11">
              <a:extLst>
                <a:ext uri="{FF2B5EF4-FFF2-40B4-BE49-F238E27FC236}">
                  <a16:creationId xmlns:a16="http://schemas.microsoft.com/office/drawing/2014/main" xmlns="" id="{6CB927A4-E432-4310-9CD5-E89FF50631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2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10">
              <a:extLst>
                <a:ext uri="{FF2B5EF4-FFF2-40B4-BE49-F238E27FC236}">
                  <a16:creationId xmlns:a16="http://schemas.microsoft.com/office/drawing/2014/main" xmlns="" id="{E3020543-B24B-4EC4-8FFC-8DD88EEA9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solidFill>
              <a:schemeClr val="accent2"/>
            </a:solidFill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xmlns="" id="{1453BF6C-B012-48B7-B4E8-6D7AC7C27D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2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urinio vietos rezervavimo ženklas 2">
            <a:extLst>
              <a:ext uri="{FF2B5EF4-FFF2-40B4-BE49-F238E27FC236}">
                <a16:creationId xmlns:a16="http://schemas.microsoft.com/office/drawing/2014/main" xmlns="" id="{9E116BE9-4345-5D58-F2A8-A3D0A53903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909290"/>
              </p:ext>
            </p:extLst>
          </p:nvPr>
        </p:nvGraphicFramePr>
        <p:xfrm>
          <a:off x="1117041" y="1551244"/>
          <a:ext cx="9749227" cy="4609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6C6904-B745-3F0D-4E31-CD216BFFA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2909" y="339839"/>
            <a:ext cx="1000125" cy="1376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EC15E2-3544-D2B0-7E07-0A408B9566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9686" y="214124"/>
            <a:ext cx="6191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38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1">
            <a:extLst>
              <a:ext uri="{FF2B5EF4-FFF2-40B4-BE49-F238E27FC236}">
                <a16:creationId xmlns:a16="http://schemas.microsoft.com/office/drawing/2014/main" xmlns="" id="{5DB10A8C-3221-1E94-B28B-8F3CCDCC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44" y="323804"/>
            <a:ext cx="3614101" cy="1325563"/>
          </a:xfrm>
        </p:spPr>
        <p:txBody>
          <a:bodyPr>
            <a:normAutofit/>
          </a:bodyPr>
          <a:lstStyle/>
          <a:p>
            <a:r>
              <a:rPr lang="lt-LT" sz="32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GYVENTOJA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MS</a:t>
            </a:r>
            <a:endParaRPr lang="lt-LT" sz="32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7664E953-6753-3B70-2188-31DCC9AD8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90854"/>
              </p:ext>
            </p:extLst>
          </p:nvPr>
        </p:nvGraphicFramePr>
        <p:xfrm>
          <a:off x="1802167" y="1490927"/>
          <a:ext cx="8442664" cy="380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557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F4E44A38-8F10-7136-33F3-5BD39FBDD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690123"/>
              </p:ext>
            </p:extLst>
          </p:nvPr>
        </p:nvGraphicFramePr>
        <p:xfrm>
          <a:off x="1189608" y="2896681"/>
          <a:ext cx="10486232" cy="3539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avadinimas 1">
            <a:extLst>
              <a:ext uri="{FF2B5EF4-FFF2-40B4-BE49-F238E27FC236}">
                <a16:creationId xmlns:a16="http://schemas.microsoft.com/office/drawing/2014/main" xmlns="" id="{D87B533C-BC2A-0A4F-A3E0-7B9FB431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59" y="1602188"/>
            <a:ext cx="10706469" cy="856927"/>
          </a:xfrm>
        </p:spPr>
        <p:txBody>
          <a:bodyPr>
            <a:normAutofit/>
          </a:bodyPr>
          <a:lstStyle/>
          <a:p>
            <a:r>
              <a:rPr lang="lt-LT" sz="2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KURIE NEGAVO </a:t>
            </a:r>
            <a:r>
              <a:rPr lang="lt-LT" sz="2400" dirty="0">
                <a:solidFill>
                  <a:srgbClr val="FF6600"/>
                </a:solidFill>
                <a:latin typeface="+mn-lt"/>
              </a:rPr>
              <a:t>ORANŽINIŲ MAIŠELIŲ </a:t>
            </a:r>
            <a:r>
              <a:rPr lang="lt-LT" sz="2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ARBA JIE BAIGĖSI, DĖL MAIŠELIŲ GALI KREIPTIS </a:t>
            </a:r>
            <a:endParaRPr lang="lt-LT" sz="2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BDF73C-E566-D441-2857-FC83C34F3F9E}"/>
              </a:ext>
            </a:extLst>
          </p:cNvPr>
          <p:cNvSpPr txBox="1"/>
          <p:nvPr/>
        </p:nvSpPr>
        <p:spPr>
          <a:xfrm>
            <a:off x="692459" y="596682"/>
            <a:ext cx="3194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GYVENTOJAMS</a:t>
            </a:r>
            <a:endParaRPr lang="lt-LT" sz="3200" dirty="0"/>
          </a:p>
        </p:txBody>
      </p:sp>
    </p:spTree>
    <p:extLst>
      <p:ext uri="{BB962C8B-B14F-4D97-AF65-F5344CB8AC3E}">
        <p14:creationId xmlns:p14="http://schemas.microsoft.com/office/powerpoint/2010/main" val="3439004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37B480-5948-152D-9351-27D1E552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8" y="141192"/>
            <a:ext cx="2091612" cy="315912"/>
          </a:xfrm>
        </p:spPr>
        <p:txBody>
          <a:bodyPr>
            <a:noAutofit/>
          </a:bodyPr>
          <a:lstStyle/>
          <a:p>
            <a:r>
              <a:rPr lang="lt-LT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LANKSTINUKAS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7C5550-0FA9-AA83-0F22-481E52F8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74" y="457103"/>
            <a:ext cx="4410310" cy="622229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FC81BF-0470-11A1-1E40-AA5D60873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599" y="438396"/>
            <a:ext cx="4410310" cy="624100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68287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58B82AAC-875A-0FE3-6405-37234A55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28" y="141192"/>
            <a:ext cx="2091612" cy="315912"/>
          </a:xfrm>
        </p:spPr>
        <p:txBody>
          <a:bodyPr>
            <a:noAutofit/>
          </a:bodyPr>
          <a:lstStyle/>
          <a:p>
            <a:r>
              <a:rPr lang="lt-LT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LANKSTINUKAS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A93037-9699-EBD3-2BE2-48D3F2AFC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45" y="102637"/>
            <a:ext cx="4790331" cy="661417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E768C1-F6F6-58CE-5824-F02F90ED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848" y="101541"/>
            <a:ext cx="4511654" cy="661417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6167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xmlns="" id="{93245F62-CCC4-49E4-B95B-EA6C1E7905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B3D8F1B2-6CB4-B0B6-E17B-4D3F502E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010" y="4543292"/>
            <a:ext cx="7952857" cy="8687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DĖKOJAME UŽ DĖMESĮ</a:t>
            </a: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D42ADBEC-564F-652B-7875-A55EA599A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216" y="1436388"/>
            <a:ext cx="3220396" cy="2742004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xmlns="" id="{E6C0DD6B-6AA3-448F-9B99-8386295BC1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70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236</Words>
  <Application>Microsoft Office PowerPoint</Application>
  <PresentationFormat>Plačiaekranė</PresentationFormat>
  <Paragraphs>30</Paragraphs>
  <Slides>8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8</vt:i4>
      </vt:variant>
    </vt:vector>
  </HeadingPairs>
  <TitlesOfParts>
    <vt:vector size="13" baseType="lpstr">
      <vt:lpstr>OpenSansRegular</vt:lpstr>
      <vt:lpstr>Arial</vt:lpstr>
      <vt:lpstr>Calibri</vt:lpstr>
      <vt:lpstr>Calibri Light</vt:lpstr>
      <vt:lpstr>Office Theme</vt:lpstr>
      <vt:lpstr>„PowerPoint“ pateiktis</vt:lpstr>
      <vt:lpstr>KODĖL?</vt:lpstr>
      <vt:lpstr>PROJEKTO EIGA</vt:lpstr>
      <vt:lpstr>GYVENTOJAMS</vt:lpstr>
      <vt:lpstr>KURIE NEGAVO ORANŽINIŲ MAIŠELIŲ ARBA JIE BAIGĖSI, DĖL MAIŠELIŲ GALI KREIPTIS </vt:lpstr>
      <vt:lpstr>LANKSTINUKAS</vt:lpstr>
      <vt:lpstr>LANKSTINUKAS</vt:lpstr>
      <vt:lpstr>DĖKOJAME UŽ DĖMESĮ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Regina Janutėnienė</dc:creator>
  <cp:lastModifiedBy>Vilija Grabauskienė</cp:lastModifiedBy>
  <cp:revision>41</cp:revision>
  <dcterms:created xsi:type="dcterms:W3CDTF">2023-03-14T06:30:17Z</dcterms:created>
  <dcterms:modified xsi:type="dcterms:W3CDTF">2023-03-22T07:09:46Z</dcterms:modified>
</cp:coreProperties>
</file>