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o pavadinimas kortelė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rba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731923C7-58F4-B7A2-154B-2970DACBD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192" y="86868"/>
            <a:ext cx="6684264" cy="66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08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>
            <a:extLst>
              <a:ext uri="{FF2B5EF4-FFF2-40B4-BE49-F238E27FC236}">
                <a16:creationId xmlns:a16="http://schemas.microsoft.com/office/drawing/2014/main" id="{7BC1D54E-264E-B6C0-3276-4949F4535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920" y="99060"/>
            <a:ext cx="6659880" cy="665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92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57D646BB-FC11-4354-37B4-A785EFE12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466" y="135220"/>
            <a:ext cx="6490470" cy="658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76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36A6E054-DB3E-7BB5-D4A7-61FC9810E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424" y="164427"/>
            <a:ext cx="6380808" cy="652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43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585773B8-2CEA-223F-9100-8387DCCBA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776" y="117348"/>
            <a:ext cx="6594348" cy="659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5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9B731841-F373-FC9E-7DE8-84C2BEB1F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581" y="146304"/>
            <a:ext cx="6515786" cy="656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6819"/>
      </p:ext>
    </p:extLst>
  </p:cSld>
  <p:clrMapOvr>
    <a:masterClrMapping/>
  </p:clrMapOvr>
</p:sld>
</file>

<file path=ppt/theme/theme1.xml><?xml version="1.0" encoding="utf-8"?>
<a:theme xmlns:a="http://schemas.openxmlformats.org/drawingml/2006/main" name="Šnabždesys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</TotalTime>
  <Words>0</Words>
  <Application>Microsoft Office PowerPoint</Application>
  <PresentationFormat>Plačiaekranė</PresentationFormat>
  <Paragraphs>0</Paragraphs>
  <Slides>6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6</vt:i4>
      </vt:variant>
    </vt:vector>
  </HeadingPairs>
  <TitlesOfParts>
    <vt:vector size="10" baseType="lpstr">
      <vt:lpstr>Arial</vt:lpstr>
      <vt:lpstr>Century Gothic</vt:lpstr>
      <vt:lpstr>Wingdings 3</vt:lpstr>
      <vt:lpstr>Šnabždesys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Neringa Adomavičienė</dc:creator>
  <cp:lastModifiedBy>Neringa Adomavičienė</cp:lastModifiedBy>
  <cp:revision>2</cp:revision>
  <dcterms:created xsi:type="dcterms:W3CDTF">2024-11-06T09:08:55Z</dcterms:created>
  <dcterms:modified xsi:type="dcterms:W3CDTF">2025-02-21T08:03:39Z</dcterms:modified>
</cp:coreProperties>
</file>